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0" r:id="rId2"/>
    <p:sldId id="295" r:id="rId3"/>
    <p:sldId id="297" r:id="rId4"/>
    <p:sldId id="298" r:id="rId5"/>
    <p:sldId id="284" r:id="rId6"/>
    <p:sldId id="285" r:id="rId7"/>
    <p:sldId id="286" r:id="rId8"/>
    <p:sldId id="302" r:id="rId9"/>
    <p:sldId id="322" r:id="rId10"/>
    <p:sldId id="324" r:id="rId11"/>
    <p:sldId id="325" r:id="rId12"/>
    <p:sldId id="320" r:id="rId13"/>
    <p:sldId id="326" r:id="rId14"/>
    <p:sldId id="327" r:id="rId15"/>
    <p:sldId id="303" r:id="rId16"/>
    <p:sldId id="301" r:id="rId17"/>
    <p:sldId id="304" r:id="rId18"/>
    <p:sldId id="328" r:id="rId19"/>
    <p:sldId id="305" r:id="rId20"/>
    <p:sldId id="306" r:id="rId21"/>
    <p:sldId id="307" r:id="rId22"/>
    <p:sldId id="308" r:id="rId23"/>
    <p:sldId id="309" r:id="rId24"/>
    <p:sldId id="311" r:id="rId25"/>
    <p:sldId id="312" r:id="rId26"/>
    <p:sldId id="314" r:id="rId27"/>
    <p:sldId id="313" r:id="rId28"/>
    <p:sldId id="315" r:id="rId29"/>
    <p:sldId id="316" r:id="rId30"/>
    <p:sldId id="318" r:id="rId31"/>
    <p:sldId id="329" r:id="rId32"/>
    <p:sldId id="330" r:id="rId33"/>
    <p:sldId id="321" r:id="rId34"/>
    <p:sldId id="331" r:id="rId35"/>
    <p:sldId id="332" r:id="rId36"/>
    <p:sldId id="319" r:id="rId37"/>
    <p:sldId id="323" r:id="rId38"/>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75FF"/>
    <a:srgbClr val="D6BE8E"/>
    <a:srgbClr val="B1317A"/>
    <a:srgbClr val="FFD5FF"/>
    <a:srgbClr val="F000A0"/>
    <a:srgbClr val="DFB641"/>
    <a:srgbClr val="853B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713" autoAdjust="0"/>
    <p:restoredTop sz="94660"/>
  </p:normalViewPr>
  <p:slideViewPr>
    <p:cSldViewPr snapToGrid="0">
      <p:cViewPr varScale="1">
        <p:scale>
          <a:sx n="109" d="100"/>
          <a:sy n="109" d="100"/>
        </p:scale>
        <p:origin x="11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B2CB6-571E-4580-AC9A-105B9925E4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07BA6DE1-9579-43D9-8B2C-EEDD1AE775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86F25823-F2C4-4BB0-926F-453F366BC6A5}"/>
              </a:ext>
            </a:extLst>
          </p:cNvPr>
          <p:cNvSpPr>
            <a:spLocks noGrp="1"/>
          </p:cNvSpPr>
          <p:nvPr>
            <p:ph type="dt" sz="half" idx="10"/>
          </p:nvPr>
        </p:nvSpPr>
        <p:spPr/>
        <p:txBody>
          <a:bodyPr/>
          <a:lstStyle/>
          <a:p>
            <a:fld id="{0CCEE80A-7D8B-404F-B082-9FE1FE22FDD8}" type="datetimeFigureOut">
              <a:rPr lang="en-DE" smtClean="0"/>
              <a:t>27/11/2024</a:t>
            </a:fld>
            <a:endParaRPr lang="en-DE"/>
          </a:p>
        </p:txBody>
      </p:sp>
      <p:sp>
        <p:nvSpPr>
          <p:cNvPr id="5" name="Footer Placeholder 4">
            <a:extLst>
              <a:ext uri="{FF2B5EF4-FFF2-40B4-BE49-F238E27FC236}">
                <a16:creationId xmlns:a16="http://schemas.microsoft.com/office/drawing/2014/main" id="{8E404D6D-91D9-4E1D-BE69-4655EF3116DE}"/>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50F9BB4F-CF32-4864-9F84-15C06975DD94}"/>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7611237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13BF-78D0-4B3B-8219-6602836D4E5D}"/>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22B476E1-ADA8-4F05-A574-B02C0D1401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541C56D-8199-45E2-AE87-CC059F2D548A}"/>
              </a:ext>
            </a:extLst>
          </p:cNvPr>
          <p:cNvSpPr>
            <a:spLocks noGrp="1"/>
          </p:cNvSpPr>
          <p:nvPr>
            <p:ph type="dt" sz="half" idx="10"/>
          </p:nvPr>
        </p:nvSpPr>
        <p:spPr/>
        <p:txBody>
          <a:bodyPr/>
          <a:lstStyle/>
          <a:p>
            <a:fld id="{0CCEE80A-7D8B-404F-B082-9FE1FE22FDD8}" type="datetimeFigureOut">
              <a:rPr lang="en-DE" smtClean="0"/>
              <a:t>27/11/2024</a:t>
            </a:fld>
            <a:endParaRPr lang="en-DE"/>
          </a:p>
        </p:txBody>
      </p:sp>
      <p:sp>
        <p:nvSpPr>
          <p:cNvPr id="5" name="Footer Placeholder 4">
            <a:extLst>
              <a:ext uri="{FF2B5EF4-FFF2-40B4-BE49-F238E27FC236}">
                <a16:creationId xmlns:a16="http://schemas.microsoft.com/office/drawing/2014/main" id="{BEC83B4D-0513-456F-BEE4-18CE24B2ABA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C91BF5C-FB76-47F2-8BE8-4C63BE26985F}"/>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40505363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E98FB0-FF3A-4467-A031-14313D6A55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4BFB57FF-6682-41D8-813D-CDDD91F081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D9E2A8A3-2D16-4D97-9AB9-DD0875CCE2CB}"/>
              </a:ext>
            </a:extLst>
          </p:cNvPr>
          <p:cNvSpPr>
            <a:spLocks noGrp="1"/>
          </p:cNvSpPr>
          <p:nvPr>
            <p:ph type="dt" sz="half" idx="10"/>
          </p:nvPr>
        </p:nvSpPr>
        <p:spPr/>
        <p:txBody>
          <a:bodyPr/>
          <a:lstStyle/>
          <a:p>
            <a:fld id="{0CCEE80A-7D8B-404F-B082-9FE1FE22FDD8}" type="datetimeFigureOut">
              <a:rPr lang="en-DE" smtClean="0"/>
              <a:t>27/11/2024</a:t>
            </a:fld>
            <a:endParaRPr lang="en-DE"/>
          </a:p>
        </p:txBody>
      </p:sp>
      <p:sp>
        <p:nvSpPr>
          <p:cNvPr id="5" name="Footer Placeholder 4">
            <a:extLst>
              <a:ext uri="{FF2B5EF4-FFF2-40B4-BE49-F238E27FC236}">
                <a16:creationId xmlns:a16="http://schemas.microsoft.com/office/drawing/2014/main" id="{BE38EC5F-58BE-4EA4-AAC2-2197ECD4900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BACE9F4-5A46-49CB-9E10-5C3C7D39AFD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2219354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D2C7-9524-47C8-9D58-38E459E4EF77}"/>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E7DD0CC9-BB0E-4D9A-8131-260A5ABC25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64E94A32-1914-473B-829C-712E29CD084E}"/>
              </a:ext>
            </a:extLst>
          </p:cNvPr>
          <p:cNvSpPr>
            <a:spLocks noGrp="1"/>
          </p:cNvSpPr>
          <p:nvPr>
            <p:ph type="dt" sz="half" idx="10"/>
          </p:nvPr>
        </p:nvSpPr>
        <p:spPr/>
        <p:txBody>
          <a:bodyPr/>
          <a:lstStyle/>
          <a:p>
            <a:fld id="{0CCEE80A-7D8B-404F-B082-9FE1FE22FDD8}" type="datetimeFigureOut">
              <a:rPr lang="en-DE" smtClean="0"/>
              <a:t>27/11/2024</a:t>
            </a:fld>
            <a:endParaRPr lang="en-DE"/>
          </a:p>
        </p:txBody>
      </p:sp>
      <p:sp>
        <p:nvSpPr>
          <p:cNvPr id="5" name="Footer Placeholder 4">
            <a:extLst>
              <a:ext uri="{FF2B5EF4-FFF2-40B4-BE49-F238E27FC236}">
                <a16:creationId xmlns:a16="http://schemas.microsoft.com/office/drawing/2014/main" id="{15D6BA42-6D15-4CF7-B2D5-BE904812851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51DA0CC-A9EA-41CD-A4BD-DA82574867E6}"/>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34618527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58F1-8AEA-4C02-B3AF-C328BD8B20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C7151D53-64EA-413D-88CE-C8839AA30D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9822A5-C5B8-4D9A-BB57-74B94934D1DD}"/>
              </a:ext>
            </a:extLst>
          </p:cNvPr>
          <p:cNvSpPr>
            <a:spLocks noGrp="1"/>
          </p:cNvSpPr>
          <p:nvPr>
            <p:ph type="dt" sz="half" idx="10"/>
          </p:nvPr>
        </p:nvSpPr>
        <p:spPr/>
        <p:txBody>
          <a:bodyPr/>
          <a:lstStyle/>
          <a:p>
            <a:fld id="{0CCEE80A-7D8B-404F-B082-9FE1FE22FDD8}" type="datetimeFigureOut">
              <a:rPr lang="en-DE" smtClean="0"/>
              <a:t>27/11/2024</a:t>
            </a:fld>
            <a:endParaRPr lang="en-DE"/>
          </a:p>
        </p:txBody>
      </p:sp>
      <p:sp>
        <p:nvSpPr>
          <p:cNvPr id="5" name="Footer Placeholder 4">
            <a:extLst>
              <a:ext uri="{FF2B5EF4-FFF2-40B4-BE49-F238E27FC236}">
                <a16:creationId xmlns:a16="http://schemas.microsoft.com/office/drawing/2014/main" id="{3B73C219-9EFF-49A0-B97B-910904817A1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AAF487B-46E3-4061-A53B-96F333991CF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0606545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6E5B1-236A-4ADF-834E-035902606D8A}"/>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B67987A-E851-4F0A-B53D-07A2462D3C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45D21DF5-5F38-464C-A4AA-F686A3D1EC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665B39A9-E0FD-4607-AE27-628EA798573E}"/>
              </a:ext>
            </a:extLst>
          </p:cNvPr>
          <p:cNvSpPr>
            <a:spLocks noGrp="1"/>
          </p:cNvSpPr>
          <p:nvPr>
            <p:ph type="dt" sz="half" idx="10"/>
          </p:nvPr>
        </p:nvSpPr>
        <p:spPr/>
        <p:txBody>
          <a:bodyPr/>
          <a:lstStyle/>
          <a:p>
            <a:fld id="{0CCEE80A-7D8B-404F-B082-9FE1FE22FDD8}" type="datetimeFigureOut">
              <a:rPr lang="en-DE" smtClean="0"/>
              <a:t>27/11/2024</a:t>
            </a:fld>
            <a:endParaRPr lang="en-DE"/>
          </a:p>
        </p:txBody>
      </p:sp>
      <p:sp>
        <p:nvSpPr>
          <p:cNvPr id="6" name="Footer Placeholder 5">
            <a:extLst>
              <a:ext uri="{FF2B5EF4-FFF2-40B4-BE49-F238E27FC236}">
                <a16:creationId xmlns:a16="http://schemas.microsoft.com/office/drawing/2014/main" id="{BAA8E922-0F1E-49C8-AA4E-9EA0B63B5285}"/>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3A413D4-436A-4FE3-B9A9-B1E5DCB29F8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4504623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3670-8A26-48EF-BFAF-75C8F09C3762}"/>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4F433A51-6199-4ED9-8876-0BF2EC618C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7DF57F-8D8B-476E-9AAD-5931116C84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C48D2AD-BC86-4E70-AA27-65487F6229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B43212-AC00-4775-A4EE-825FDCB785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19C91D7E-5C94-4EF6-B2B9-376E241B314E}"/>
              </a:ext>
            </a:extLst>
          </p:cNvPr>
          <p:cNvSpPr>
            <a:spLocks noGrp="1"/>
          </p:cNvSpPr>
          <p:nvPr>
            <p:ph type="dt" sz="half" idx="10"/>
          </p:nvPr>
        </p:nvSpPr>
        <p:spPr/>
        <p:txBody>
          <a:bodyPr/>
          <a:lstStyle/>
          <a:p>
            <a:fld id="{0CCEE80A-7D8B-404F-B082-9FE1FE22FDD8}" type="datetimeFigureOut">
              <a:rPr lang="en-DE" smtClean="0"/>
              <a:t>27/11/2024</a:t>
            </a:fld>
            <a:endParaRPr lang="en-DE"/>
          </a:p>
        </p:txBody>
      </p:sp>
      <p:sp>
        <p:nvSpPr>
          <p:cNvPr id="8" name="Footer Placeholder 7">
            <a:extLst>
              <a:ext uri="{FF2B5EF4-FFF2-40B4-BE49-F238E27FC236}">
                <a16:creationId xmlns:a16="http://schemas.microsoft.com/office/drawing/2014/main" id="{29745555-9E55-4745-AD84-78D92F12BE76}"/>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E57EFAE3-ECB4-4A0D-B061-F91757F97A47}"/>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4206654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FB24-8397-4C22-834D-7FE7600FE2CA}"/>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FA0F6BB7-E0FE-4765-843C-E2F29A0EF817}"/>
              </a:ext>
            </a:extLst>
          </p:cNvPr>
          <p:cNvSpPr>
            <a:spLocks noGrp="1"/>
          </p:cNvSpPr>
          <p:nvPr>
            <p:ph type="dt" sz="half" idx="10"/>
          </p:nvPr>
        </p:nvSpPr>
        <p:spPr/>
        <p:txBody>
          <a:bodyPr/>
          <a:lstStyle/>
          <a:p>
            <a:fld id="{0CCEE80A-7D8B-404F-B082-9FE1FE22FDD8}" type="datetimeFigureOut">
              <a:rPr lang="en-DE" smtClean="0"/>
              <a:t>27/11/2024</a:t>
            </a:fld>
            <a:endParaRPr lang="en-DE"/>
          </a:p>
        </p:txBody>
      </p:sp>
      <p:sp>
        <p:nvSpPr>
          <p:cNvPr id="4" name="Footer Placeholder 3">
            <a:extLst>
              <a:ext uri="{FF2B5EF4-FFF2-40B4-BE49-F238E27FC236}">
                <a16:creationId xmlns:a16="http://schemas.microsoft.com/office/drawing/2014/main" id="{4056C082-DACE-4D5E-985D-6C92FEC4D486}"/>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4C915B6-1795-45BC-8A07-9BDD46FD8B52}"/>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5573670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3D4D64-02D4-4FAA-94A8-11F9B5D575D8}"/>
              </a:ext>
            </a:extLst>
          </p:cNvPr>
          <p:cNvSpPr>
            <a:spLocks noGrp="1"/>
          </p:cNvSpPr>
          <p:nvPr>
            <p:ph type="dt" sz="half" idx="10"/>
          </p:nvPr>
        </p:nvSpPr>
        <p:spPr/>
        <p:txBody>
          <a:bodyPr/>
          <a:lstStyle/>
          <a:p>
            <a:fld id="{0CCEE80A-7D8B-404F-B082-9FE1FE22FDD8}" type="datetimeFigureOut">
              <a:rPr lang="en-DE" smtClean="0"/>
              <a:t>27/11/2024</a:t>
            </a:fld>
            <a:endParaRPr lang="en-DE"/>
          </a:p>
        </p:txBody>
      </p:sp>
      <p:sp>
        <p:nvSpPr>
          <p:cNvPr id="3" name="Footer Placeholder 2">
            <a:extLst>
              <a:ext uri="{FF2B5EF4-FFF2-40B4-BE49-F238E27FC236}">
                <a16:creationId xmlns:a16="http://schemas.microsoft.com/office/drawing/2014/main" id="{DCD54EC4-9073-40E4-9DF1-ADE0E81FE21A}"/>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9309B477-3294-4942-B8DD-5727AF4EBDA5}"/>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3541274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2DB16-F2CD-46B5-8866-F130E1F430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D713F0F7-D7AD-4A71-9453-17A5F33320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477DE726-9A72-4B6D-A9BD-DE313EF15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FB36D-1342-405C-88E4-FF83B4DEEB5D}"/>
              </a:ext>
            </a:extLst>
          </p:cNvPr>
          <p:cNvSpPr>
            <a:spLocks noGrp="1"/>
          </p:cNvSpPr>
          <p:nvPr>
            <p:ph type="dt" sz="half" idx="10"/>
          </p:nvPr>
        </p:nvSpPr>
        <p:spPr/>
        <p:txBody>
          <a:bodyPr/>
          <a:lstStyle/>
          <a:p>
            <a:fld id="{0CCEE80A-7D8B-404F-B082-9FE1FE22FDD8}" type="datetimeFigureOut">
              <a:rPr lang="en-DE" smtClean="0"/>
              <a:t>27/11/2024</a:t>
            </a:fld>
            <a:endParaRPr lang="en-DE"/>
          </a:p>
        </p:txBody>
      </p:sp>
      <p:sp>
        <p:nvSpPr>
          <p:cNvPr id="6" name="Footer Placeholder 5">
            <a:extLst>
              <a:ext uri="{FF2B5EF4-FFF2-40B4-BE49-F238E27FC236}">
                <a16:creationId xmlns:a16="http://schemas.microsoft.com/office/drawing/2014/main" id="{EE0F93BD-49C8-48A2-84AF-461BCE4A241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702EB132-6F34-4A02-ADBF-CA5D773EDCE8}"/>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9867006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D685A-BC7E-4F7F-8666-CC9AB84344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3E5C2659-CF4A-49B5-A08D-5C4C557637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77E53ACC-508D-43BB-881B-B8CD13291B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BDF8D7-6871-479F-8469-9F6773AFE95A}"/>
              </a:ext>
            </a:extLst>
          </p:cNvPr>
          <p:cNvSpPr>
            <a:spLocks noGrp="1"/>
          </p:cNvSpPr>
          <p:nvPr>
            <p:ph type="dt" sz="half" idx="10"/>
          </p:nvPr>
        </p:nvSpPr>
        <p:spPr/>
        <p:txBody>
          <a:bodyPr/>
          <a:lstStyle/>
          <a:p>
            <a:fld id="{0CCEE80A-7D8B-404F-B082-9FE1FE22FDD8}" type="datetimeFigureOut">
              <a:rPr lang="en-DE" smtClean="0"/>
              <a:t>27/11/2024</a:t>
            </a:fld>
            <a:endParaRPr lang="en-DE"/>
          </a:p>
        </p:txBody>
      </p:sp>
      <p:sp>
        <p:nvSpPr>
          <p:cNvPr id="6" name="Footer Placeholder 5">
            <a:extLst>
              <a:ext uri="{FF2B5EF4-FFF2-40B4-BE49-F238E27FC236}">
                <a16:creationId xmlns:a16="http://schemas.microsoft.com/office/drawing/2014/main" id="{B9C471B0-9BB8-48A6-892D-7F4B3627147E}"/>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0F19EAE-92B3-4798-9FA3-A618714F12CD}"/>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9614700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A08373-7893-41BF-9969-BE87F93A4D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80EC043-FDDF-462E-9D4A-D4B80DB8F4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16ED9DD4-31C8-43D0-B37D-A8B3480774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EE80A-7D8B-404F-B082-9FE1FE22FDD8}" type="datetimeFigureOut">
              <a:rPr lang="en-DE" smtClean="0"/>
              <a:t>27/11/2024</a:t>
            </a:fld>
            <a:endParaRPr lang="en-DE"/>
          </a:p>
        </p:txBody>
      </p:sp>
      <p:sp>
        <p:nvSpPr>
          <p:cNvPr id="5" name="Footer Placeholder 4">
            <a:extLst>
              <a:ext uri="{FF2B5EF4-FFF2-40B4-BE49-F238E27FC236}">
                <a16:creationId xmlns:a16="http://schemas.microsoft.com/office/drawing/2014/main" id="{2D088424-CD89-4205-B797-5BA5FEA581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73195D37-E1AF-45B8-99E9-B2032F4EE5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436910-B5D9-4ACB-B0AE-1F1771C2D6CC}" type="slidenum">
              <a:rPr lang="en-DE" smtClean="0"/>
              <a:t>‹#›</a:t>
            </a:fld>
            <a:endParaRPr lang="en-DE"/>
          </a:p>
        </p:txBody>
      </p:sp>
    </p:spTree>
    <p:extLst>
      <p:ext uri="{BB962C8B-B14F-4D97-AF65-F5344CB8AC3E}">
        <p14:creationId xmlns:p14="http://schemas.microsoft.com/office/powerpoint/2010/main" val="3474308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0.jp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1.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8" Type="http://schemas.openxmlformats.org/officeDocument/2006/relationships/image" Target="../media/image5.jpg"/><Relationship Id="rId3" Type="http://schemas.microsoft.com/office/2007/relationships/hdphoto" Target="../media/hdphoto1.wdp"/><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JPG"/><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8.JP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8.JP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8.JPG"/></Relationships>
</file>

<file path=ppt/slides/_rels/slide3.xml.rels><?xml version="1.0" encoding="UTF-8" standalone="yes"?>
<Relationships xmlns="http://schemas.openxmlformats.org/package/2006/relationships"><Relationship Id="rId8" Type="http://schemas.openxmlformats.org/officeDocument/2006/relationships/image" Target="../media/image5.jpg"/><Relationship Id="rId3" Type="http://schemas.microsoft.com/office/2007/relationships/hdphoto" Target="../media/hdphoto1.wdp"/><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JPG"/><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8.JPG"/></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8.JP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8.JPG"/></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8.JPG"/></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8.JP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8.JP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1.JPG"/><Relationship Id="rId4" Type="http://schemas.openxmlformats.org/officeDocument/2006/relationships/image" Target="../media/image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jpg"/><Relationship Id="rId3" Type="http://schemas.microsoft.com/office/2007/relationships/hdphoto" Target="../media/hdphoto1.wdp"/><Relationship Id="rId7"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JPG"/><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jpg"/></Relationships>
</file>

<file path=ppt/slides/_rels/slide5.xml.rels><?xml version="1.0" encoding="UTF-8" standalone="yes"?>
<Relationships xmlns="http://schemas.openxmlformats.org/package/2006/relationships"><Relationship Id="rId8" Type="http://schemas.openxmlformats.org/officeDocument/2006/relationships/image" Target="../media/image4.jpeg"/><Relationship Id="rId3" Type="http://schemas.microsoft.com/office/2007/relationships/hdphoto" Target="../media/hdphoto1.wdp"/><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8.JP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6.jpg"/><Relationship Id="rId9"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1.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4400" dirty="0">
                <a:solidFill>
                  <a:schemeClr val="bg1"/>
                </a:solidFill>
              </a:rPr>
              <a:t>Booking a service through </a:t>
            </a:r>
            <a:br>
              <a:rPr lang="en-US" sz="4400" dirty="0">
                <a:solidFill>
                  <a:schemeClr val="bg1"/>
                </a:solidFill>
              </a:rPr>
            </a:br>
            <a:r>
              <a:rPr lang="en-US" sz="4400" dirty="0">
                <a:solidFill>
                  <a:schemeClr val="bg1"/>
                </a:solidFill>
              </a:rPr>
              <a:t>the Therapists Template</a:t>
            </a:r>
            <a:br>
              <a:rPr lang="en-US" sz="4400" dirty="0">
                <a:solidFill>
                  <a:schemeClr val="bg1"/>
                </a:solidFill>
              </a:rPr>
            </a:br>
            <a:r>
              <a:rPr lang="en-US" sz="4400" dirty="0">
                <a:solidFill>
                  <a:schemeClr val="bg1"/>
                </a:solidFill>
              </a:rPr>
              <a:t>while logged in</a:t>
            </a:r>
            <a:endParaRPr lang="en-DE" sz="4400" dirty="0">
              <a:solidFill>
                <a:schemeClr val="bg1"/>
              </a:solidFill>
            </a:endParaRPr>
          </a:p>
        </p:txBody>
      </p:sp>
      <p:sp>
        <p:nvSpPr>
          <p:cNvPr id="5" name="TextBox 4">
            <a:extLst>
              <a:ext uri="{FF2B5EF4-FFF2-40B4-BE49-F238E27FC236}">
                <a16:creationId xmlns:a16="http://schemas.microsoft.com/office/drawing/2014/main" id="{0948E7AD-08E0-4CAB-BBEF-93F8EF0EBBFA}"/>
              </a:ext>
            </a:extLst>
          </p:cNvPr>
          <p:cNvSpPr txBox="1"/>
          <p:nvPr/>
        </p:nvSpPr>
        <p:spPr>
          <a:xfrm>
            <a:off x="4363357" y="4779220"/>
            <a:ext cx="3465286" cy="461665"/>
          </a:xfrm>
          <a:prstGeom prst="rect">
            <a:avLst/>
          </a:prstGeom>
          <a:noFill/>
        </p:spPr>
        <p:txBody>
          <a:bodyPr wrap="square">
            <a:spAutoFit/>
          </a:bodyPr>
          <a:lstStyle/>
          <a:p>
            <a:r>
              <a:rPr lang="de-DE" sz="2400" b="1" dirty="0"/>
              <a:t>Click to start presentation</a:t>
            </a:r>
            <a:endParaRPr lang="en-DE" sz="2400" dirty="0"/>
          </a:p>
        </p:txBody>
      </p:sp>
    </p:spTree>
    <p:extLst>
      <p:ext uri="{BB962C8B-B14F-4D97-AF65-F5344CB8AC3E}">
        <p14:creationId xmlns:p14="http://schemas.microsoft.com/office/powerpoint/2010/main" val="1334274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6" name="Rectangle: Rounded Corners 45">
            <a:extLst>
              <a:ext uri="{FF2B5EF4-FFF2-40B4-BE49-F238E27FC236}">
                <a16:creationId xmlns:a16="http://schemas.microsoft.com/office/drawing/2014/main" id="{E21E0EAE-F226-4683-BF69-4EFD068330ED}"/>
              </a:ext>
            </a:extLst>
          </p:cNvPr>
          <p:cNvSpPr/>
          <p:nvPr/>
        </p:nvSpPr>
        <p:spPr>
          <a:xfrm>
            <a:off x="9633558" y="5551144"/>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7" name="Rectangle: Rounded Corners 46">
            <a:extLst>
              <a:ext uri="{FF2B5EF4-FFF2-40B4-BE49-F238E27FC236}">
                <a16:creationId xmlns:a16="http://schemas.microsoft.com/office/drawing/2014/main" id="{F700EF9F-87D0-4A13-A1F9-5F28096D1001}"/>
              </a:ext>
            </a:extLst>
          </p:cNvPr>
          <p:cNvSpPr/>
          <p:nvPr/>
        </p:nvSpPr>
        <p:spPr>
          <a:xfrm>
            <a:off x="9633558" y="579803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Rectangle: Rounded Corners 36">
            <a:extLst>
              <a:ext uri="{FF2B5EF4-FFF2-40B4-BE49-F238E27FC236}">
                <a16:creationId xmlns:a16="http://schemas.microsoft.com/office/drawing/2014/main" id="{A1CD64D9-49E8-4271-A4D4-D2C25D59C5D2}"/>
              </a:ext>
            </a:extLst>
          </p:cNvPr>
          <p:cNvSpPr/>
          <p:nvPr/>
        </p:nvSpPr>
        <p:spPr>
          <a:xfrm>
            <a:off x="9633558" y="5304257"/>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36" name="Rectangle 35">
            <a:extLst>
              <a:ext uri="{FF2B5EF4-FFF2-40B4-BE49-F238E27FC236}">
                <a16:creationId xmlns:a16="http://schemas.microsoft.com/office/drawing/2014/main" id="{60F30ABE-800C-427B-8DDF-05BC11B44F1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8" name="Rectangle 37">
            <a:extLst>
              <a:ext uri="{FF2B5EF4-FFF2-40B4-BE49-F238E27FC236}">
                <a16:creationId xmlns:a16="http://schemas.microsoft.com/office/drawing/2014/main" id="{E8E4D797-E150-4729-88E3-E1A9621B4D0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D502A428-889D-4403-AC97-943CD76F9014}"/>
              </a:ext>
            </a:extLst>
          </p:cNvPr>
          <p:cNvSpPr/>
          <p:nvPr/>
        </p:nvSpPr>
        <p:spPr>
          <a:xfrm>
            <a:off x="-2066" y="0"/>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62" name="Picture 61">
            <a:extLst>
              <a:ext uri="{FF2B5EF4-FFF2-40B4-BE49-F238E27FC236}">
                <a16:creationId xmlns:a16="http://schemas.microsoft.com/office/drawing/2014/main" id="{D6AAF538-DDA9-472B-8FEC-334F9E9E56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63" name="Rectangle: Rounded Corners 62">
            <a:extLst>
              <a:ext uri="{FF2B5EF4-FFF2-40B4-BE49-F238E27FC236}">
                <a16:creationId xmlns:a16="http://schemas.microsoft.com/office/drawing/2014/main" id="{6F651FA5-EAD3-4BCB-8EF8-3B3D058DBAD1}"/>
              </a:ext>
            </a:extLst>
          </p:cNvPr>
          <p:cNvSpPr/>
          <p:nvPr/>
        </p:nvSpPr>
        <p:spPr>
          <a:xfrm>
            <a:off x="8161301" y="5240057"/>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64" name="Rectangle 63">
            <a:extLst>
              <a:ext uri="{FF2B5EF4-FFF2-40B4-BE49-F238E27FC236}">
                <a16:creationId xmlns:a16="http://schemas.microsoft.com/office/drawing/2014/main" id="{C55E3EE1-C7C5-4C84-8AF6-6613CFC03CFA}"/>
              </a:ext>
            </a:extLst>
          </p:cNvPr>
          <p:cNvSpPr/>
          <p:nvPr/>
        </p:nvSpPr>
        <p:spPr>
          <a:xfrm>
            <a:off x="6607181" y="4672738"/>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65" name="Isosceles Triangle 64">
            <a:extLst>
              <a:ext uri="{FF2B5EF4-FFF2-40B4-BE49-F238E27FC236}">
                <a16:creationId xmlns:a16="http://schemas.microsoft.com/office/drawing/2014/main" id="{A905341F-91F0-4B8A-A761-468879F81C0D}"/>
              </a:ext>
            </a:extLst>
          </p:cNvPr>
          <p:cNvSpPr/>
          <p:nvPr/>
        </p:nvSpPr>
        <p:spPr>
          <a:xfrm flipV="1">
            <a:off x="7514636" y="4823081"/>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F2B40C78-54C2-45F3-B24A-0E07C2D22656}"/>
              </a:ext>
            </a:extLst>
          </p:cNvPr>
          <p:cNvSpPr/>
          <p:nvPr/>
        </p:nvSpPr>
        <p:spPr>
          <a:xfrm>
            <a:off x="6607181" y="5047175"/>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67" name="Rectangle 66">
            <a:extLst>
              <a:ext uri="{FF2B5EF4-FFF2-40B4-BE49-F238E27FC236}">
                <a16:creationId xmlns:a16="http://schemas.microsoft.com/office/drawing/2014/main" id="{36696690-5D8A-4F29-8ACA-1810C0491D7D}"/>
              </a:ext>
            </a:extLst>
          </p:cNvPr>
          <p:cNvSpPr/>
          <p:nvPr/>
        </p:nvSpPr>
        <p:spPr>
          <a:xfrm>
            <a:off x="6607181" y="5245556"/>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68" name="Rectangle 67">
            <a:extLst>
              <a:ext uri="{FF2B5EF4-FFF2-40B4-BE49-F238E27FC236}">
                <a16:creationId xmlns:a16="http://schemas.microsoft.com/office/drawing/2014/main" id="{8F6F957C-F29A-455A-B7BE-18368D7B6A17}"/>
              </a:ext>
            </a:extLst>
          </p:cNvPr>
          <p:cNvSpPr/>
          <p:nvPr/>
        </p:nvSpPr>
        <p:spPr>
          <a:xfrm>
            <a:off x="6607181" y="5440108"/>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69" name="Rectangle 68">
            <a:extLst>
              <a:ext uri="{FF2B5EF4-FFF2-40B4-BE49-F238E27FC236}">
                <a16:creationId xmlns:a16="http://schemas.microsoft.com/office/drawing/2014/main" id="{99015B15-2CBD-45AC-9A21-B0AD1F89E09D}"/>
              </a:ext>
            </a:extLst>
          </p:cNvPr>
          <p:cNvSpPr/>
          <p:nvPr/>
        </p:nvSpPr>
        <p:spPr>
          <a:xfrm>
            <a:off x="8120821" y="4665621"/>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70" name="Rectangle 69">
            <a:extLst>
              <a:ext uri="{FF2B5EF4-FFF2-40B4-BE49-F238E27FC236}">
                <a16:creationId xmlns:a16="http://schemas.microsoft.com/office/drawing/2014/main" id="{188C6D22-BDF2-4FEE-BB7C-6EAF1C0A4D3E}"/>
              </a:ext>
            </a:extLst>
          </p:cNvPr>
          <p:cNvSpPr/>
          <p:nvPr/>
        </p:nvSpPr>
        <p:spPr>
          <a:xfrm>
            <a:off x="8498646" y="4665620"/>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71" name="TextBox 70">
            <a:extLst>
              <a:ext uri="{FF2B5EF4-FFF2-40B4-BE49-F238E27FC236}">
                <a16:creationId xmlns:a16="http://schemas.microsoft.com/office/drawing/2014/main" id="{42CB980B-E94F-4E3D-A326-93EDB40C666A}"/>
              </a:ext>
            </a:extLst>
          </p:cNvPr>
          <p:cNvSpPr txBox="1"/>
          <p:nvPr/>
        </p:nvSpPr>
        <p:spPr>
          <a:xfrm>
            <a:off x="8102518" y="4660399"/>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pic>
        <p:nvPicPr>
          <p:cNvPr id="72" name="Picture 71">
            <a:extLst>
              <a:ext uri="{FF2B5EF4-FFF2-40B4-BE49-F238E27FC236}">
                <a16:creationId xmlns:a16="http://schemas.microsoft.com/office/drawing/2014/main" id="{A3389A5A-47BA-4989-9E9E-906D556BF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3092" y="1600493"/>
            <a:ext cx="3171326" cy="3188493"/>
          </a:xfrm>
          <a:prstGeom prst="rect">
            <a:avLst/>
          </a:prstGeom>
          <a:ln>
            <a:solidFill>
              <a:schemeClr val="tx1">
                <a:lumMod val="50000"/>
                <a:lumOff val="50000"/>
              </a:schemeClr>
            </a:solidFill>
          </a:ln>
        </p:spPr>
      </p:pic>
      <p:sp>
        <p:nvSpPr>
          <p:cNvPr id="73" name="TextBox 72">
            <a:extLst>
              <a:ext uri="{FF2B5EF4-FFF2-40B4-BE49-F238E27FC236}">
                <a16:creationId xmlns:a16="http://schemas.microsoft.com/office/drawing/2014/main" id="{B1647DF4-70AF-4127-BE96-49D70499BF7F}"/>
              </a:ext>
            </a:extLst>
          </p:cNvPr>
          <p:cNvSpPr txBox="1"/>
          <p:nvPr/>
        </p:nvSpPr>
        <p:spPr>
          <a:xfrm>
            <a:off x="6516252" y="1511264"/>
            <a:ext cx="2611406" cy="1200329"/>
          </a:xfrm>
          <a:prstGeom prst="rect">
            <a:avLst/>
          </a:prstGeom>
          <a:solidFill>
            <a:schemeClr val="bg1"/>
          </a:solidFill>
        </p:spPr>
        <p:txBody>
          <a:bodyPr wrap="square">
            <a:spAutoFit/>
          </a:bodyPr>
          <a:lstStyle/>
          <a:p>
            <a:r>
              <a:rPr lang="en-US" sz="3600" b="1" dirty="0">
                <a:solidFill>
                  <a:schemeClr val="bg2">
                    <a:lumMod val="25000"/>
                  </a:schemeClr>
                </a:solidFill>
              </a:rPr>
              <a:t>Deep Tissue Massage</a:t>
            </a:r>
            <a:endParaRPr lang="en-DE" sz="3600" b="1" dirty="0">
              <a:solidFill>
                <a:schemeClr val="bg2">
                  <a:lumMod val="25000"/>
                </a:schemeClr>
              </a:solidFill>
            </a:endParaRPr>
          </a:p>
        </p:txBody>
      </p:sp>
      <p:sp>
        <p:nvSpPr>
          <p:cNvPr id="74" name="TextBox 73">
            <a:extLst>
              <a:ext uri="{FF2B5EF4-FFF2-40B4-BE49-F238E27FC236}">
                <a16:creationId xmlns:a16="http://schemas.microsoft.com/office/drawing/2014/main" id="{3AB437BA-A953-4DDB-926C-09242F81C487}"/>
              </a:ext>
            </a:extLst>
          </p:cNvPr>
          <p:cNvSpPr txBox="1"/>
          <p:nvPr/>
        </p:nvSpPr>
        <p:spPr>
          <a:xfrm>
            <a:off x="6516252" y="2589113"/>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75" name="TextBox 74">
            <a:extLst>
              <a:ext uri="{FF2B5EF4-FFF2-40B4-BE49-F238E27FC236}">
                <a16:creationId xmlns:a16="http://schemas.microsoft.com/office/drawing/2014/main" id="{D2CA5011-D411-432B-8783-267B1C4A34BD}"/>
              </a:ext>
            </a:extLst>
          </p:cNvPr>
          <p:cNvSpPr txBox="1"/>
          <p:nvPr/>
        </p:nvSpPr>
        <p:spPr>
          <a:xfrm>
            <a:off x="6650881" y="3359388"/>
            <a:ext cx="234214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76" name="TextBox 75">
            <a:extLst>
              <a:ext uri="{FF2B5EF4-FFF2-40B4-BE49-F238E27FC236}">
                <a16:creationId xmlns:a16="http://schemas.microsoft.com/office/drawing/2014/main" id="{C2F05651-390B-487D-B02C-A7A5D708FB81}"/>
              </a:ext>
            </a:extLst>
          </p:cNvPr>
          <p:cNvSpPr txBox="1"/>
          <p:nvPr/>
        </p:nvSpPr>
        <p:spPr>
          <a:xfrm>
            <a:off x="6664563" y="4104361"/>
            <a:ext cx="2262343" cy="276999"/>
          </a:xfrm>
          <a:prstGeom prst="rect">
            <a:avLst/>
          </a:prstGeom>
          <a:solidFill>
            <a:schemeClr val="bg1"/>
          </a:solidFill>
        </p:spPr>
        <p:txBody>
          <a:bodyPr wrap="square">
            <a:spAutoFit/>
          </a:bodyPr>
          <a:lstStyle/>
          <a:p>
            <a:r>
              <a:rPr lang="de-DE" sz="1200" dirty="0">
                <a:solidFill>
                  <a:schemeClr val="bg2">
                    <a:lumMod val="50000"/>
                  </a:schemeClr>
                </a:solidFill>
              </a:rPr>
              <a:t>90 min</a:t>
            </a:r>
            <a:endParaRPr lang="en-DE" sz="1200" dirty="0">
              <a:solidFill>
                <a:schemeClr val="bg2">
                  <a:lumMod val="50000"/>
                </a:schemeClr>
              </a:solidFill>
            </a:endParaRPr>
          </a:p>
        </p:txBody>
      </p:sp>
    </p:spTree>
    <p:extLst>
      <p:ext uri="{BB962C8B-B14F-4D97-AF65-F5344CB8AC3E}">
        <p14:creationId xmlns:p14="http://schemas.microsoft.com/office/powerpoint/2010/main" val="3670777733"/>
      </p:ext>
    </p:extLst>
  </p:cSld>
  <p:clrMapOvr>
    <a:masterClrMapping/>
  </p:clrMapOvr>
  <p:transition spd="slow" advTm="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6" name="Rectangle: Rounded Corners 45">
            <a:extLst>
              <a:ext uri="{FF2B5EF4-FFF2-40B4-BE49-F238E27FC236}">
                <a16:creationId xmlns:a16="http://schemas.microsoft.com/office/drawing/2014/main" id="{E21E0EAE-F226-4683-BF69-4EFD068330ED}"/>
              </a:ext>
            </a:extLst>
          </p:cNvPr>
          <p:cNvSpPr/>
          <p:nvPr/>
        </p:nvSpPr>
        <p:spPr>
          <a:xfrm>
            <a:off x="9633558" y="5551144"/>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7" name="Rectangle: Rounded Corners 46">
            <a:extLst>
              <a:ext uri="{FF2B5EF4-FFF2-40B4-BE49-F238E27FC236}">
                <a16:creationId xmlns:a16="http://schemas.microsoft.com/office/drawing/2014/main" id="{F700EF9F-87D0-4A13-A1F9-5F28096D1001}"/>
              </a:ext>
            </a:extLst>
          </p:cNvPr>
          <p:cNvSpPr/>
          <p:nvPr/>
        </p:nvSpPr>
        <p:spPr>
          <a:xfrm>
            <a:off x="9633558" y="579803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Rectangle: Rounded Corners 36">
            <a:extLst>
              <a:ext uri="{FF2B5EF4-FFF2-40B4-BE49-F238E27FC236}">
                <a16:creationId xmlns:a16="http://schemas.microsoft.com/office/drawing/2014/main" id="{A1CD64D9-49E8-4271-A4D4-D2C25D59C5D2}"/>
              </a:ext>
            </a:extLst>
          </p:cNvPr>
          <p:cNvSpPr/>
          <p:nvPr/>
        </p:nvSpPr>
        <p:spPr>
          <a:xfrm>
            <a:off x="9633558" y="5304257"/>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36" name="Rectangle 35">
            <a:extLst>
              <a:ext uri="{FF2B5EF4-FFF2-40B4-BE49-F238E27FC236}">
                <a16:creationId xmlns:a16="http://schemas.microsoft.com/office/drawing/2014/main" id="{60F30ABE-800C-427B-8DDF-05BC11B44F1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8" name="Rectangle 37">
            <a:extLst>
              <a:ext uri="{FF2B5EF4-FFF2-40B4-BE49-F238E27FC236}">
                <a16:creationId xmlns:a16="http://schemas.microsoft.com/office/drawing/2014/main" id="{E8E4D797-E150-4729-88E3-E1A9621B4D0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D502A428-889D-4403-AC97-943CD76F9014}"/>
              </a:ext>
            </a:extLst>
          </p:cNvPr>
          <p:cNvSpPr/>
          <p:nvPr/>
        </p:nvSpPr>
        <p:spPr>
          <a:xfrm>
            <a:off x="-2066" y="0"/>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62" name="Picture 61">
            <a:extLst>
              <a:ext uri="{FF2B5EF4-FFF2-40B4-BE49-F238E27FC236}">
                <a16:creationId xmlns:a16="http://schemas.microsoft.com/office/drawing/2014/main" id="{D6AAF538-DDA9-472B-8FEC-334F9E9E56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63" name="Rectangle: Rounded Corners 62">
            <a:extLst>
              <a:ext uri="{FF2B5EF4-FFF2-40B4-BE49-F238E27FC236}">
                <a16:creationId xmlns:a16="http://schemas.microsoft.com/office/drawing/2014/main" id="{6F651FA5-EAD3-4BCB-8EF8-3B3D058DBAD1}"/>
              </a:ext>
            </a:extLst>
          </p:cNvPr>
          <p:cNvSpPr/>
          <p:nvPr/>
        </p:nvSpPr>
        <p:spPr>
          <a:xfrm>
            <a:off x="8161301" y="5240057"/>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64" name="Rectangle 63">
            <a:extLst>
              <a:ext uri="{FF2B5EF4-FFF2-40B4-BE49-F238E27FC236}">
                <a16:creationId xmlns:a16="http://schemas.microsoft.com/office/drawing/2014/main" id="{C55E3EE1-C7C5-4C84-8AF6-6613CFC03CFA}"/>
              </a:ext>
            </a:extLst>
          </p:cNvPr>
          <p:cNvSpPr/>
          <p:nvPr/>
        </p:nvSpPr>
        <p:spPr>
          <a:xfrm>
            <a:off x="6607181" y="4672738"/>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65" name="Isosceles Triangle 64">
            <a:extLst>
              <a:ext uri="{FF2B5EF4-FFF2-40B4-BE49-F238E27FC236}">
                <a16:creationId xmlns:a16="http://schemas.microsoft.com/office/drawing/2014/main" id="{A905341F-91F0-4B8A-A761-468879F81C0D}"/>
              </a:ext>
            </a:extLst>
          </p:cNvPr>
          <p:cNvSpPr/>
          <p:nvPr/>
        </p:nvSpPr>
        <p:spPr>
          <a:xfrm flipV="1">
            <a:off x="7514636" y="4823081"/>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F2B40C78-54C2-45F3-B24A-0E07C2D22656}"/>
              </a:ext>
            </a:extLst>
          </p:cNvPr>
          <p:cNvSpPr/>
          <p:nvPr/>
        </p:nvSpPr>
        <p:spPr>
          <a:xfrm>
            <a:off x="6607181" y="5047175"/>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67" name="Rectangle 66">
            <a:extLst>
              <a:ext uri="{FF2B5EF4-FFF2-40B4-BE49-F238E27FC236}">
                <a16:creationId xmlns:a16="http://schemas.microsoft.com/office/drawing/2014/main" id="{36696690-5D8A-4F29-8ACA-1810C0491D7D}"/>
              </a:ext>
            </a:extLst>
          </p:cNvPr>
          <p:cNvSpPr/>
          <p:nvPr/>
        </p:nvSpPr>
        <p:spPr>
          <a:xfrm>
            <a:off x="6607181" y="5245556"/>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68" name="Rectangle 67">
            <a:extLst>
              <a:ext uri="{FF2B5EF4-FFF2-40B4-BE49-F238E27FC236}">
                <a16:creationId xmlns:a16="http://schemas.microsoft.com/office/drawing/2014/main" id="{8F6F957C-F29A-455A-B7BE-18368D7B6A17}"/>
              </a:ext>
            </a:extLst>
          </p:cNvPr>
          <p:cNvSpPr/>
          <p:nvPr/>
        </p:nvSpPr>
        <p:spPr>
          <a:xfrm>
            <a:off x="6607181" y="5440108"/>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69" name="Rectangle 68">
            <a:extLst>
              <a:ext uri="{FF2B5EF4-FFF2-40B4-BE49-F238E27FC236}">
                <a16:creationId xmlns:a16="http://schemas.microsoft.com/office/drawing/2014/main" id="{99015B15-2CBD-45AC-9A21-B0AD1F89E09D}"/>
              </a:ext>
            </a:extLst>
          </p:cNvPr>
          <p:cNvSpPr/>
          <p:nvPr/>
        </p:nvSpPr>
        <p:spPr>
          <a:xfrm>
            <a:off x="8120821" y="4665621"/>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70" name="Rectangle 69">
            <a:extLst>
              <a:ext uri="{FF2B5EF4-FFF2-40B4-BE49-F238E27FC236}">
                <a16:creationId xmlns:a16="http://schemas.microsoft.com/office/drawing/2014/main" id="{188C6D22-BDF2-4FEE-BB7C-6EAF1C0A4D3E}"/>
              </a:ext>
            </a:extLst>
          </p:cNvPr>
          <p:cNvSpPr/>
          <p:nvPr/>
        </p:nvSpPr>
        <p:spPr>
          <a:xfrm>
            <a:off x="8498646" y="4665620"/>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71" name="TextBox 70">
            <a:extLst>
              <a:ext uri="{FF2B5EF4-FFF2-40B4-BE49-F238E27FC236}">
                <a16:creationId xmlns:a16="http://schemas.microsoft.com/office/drawing/2014/main" id="{42CB980B-E94F-4E3D-A326-93EDB40C666A}"/>
              </a:ext>
            </a:extLst>
          </p:cNvPr>
          <p:cNvSpPr txBox="1"/>
          <p:nvPr/>
        </p:nvSpPr>
        <p:spPr>
          <a:xfrm>
            <a:off x="8102518" y="4660399"/>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pic>
        <p:nvPicPr>
          <p:cNvPr id="72" name="Picture 71">
            <a:extLst>
              <a:ext uri="{FF2B5EF4-FFF2-40B4-BE49-F238E27FC236}">
                <a16:creationId xmlns:a16="http://schemas.microsoft.com/office/drawing/2014/main" id="{A3389A5A-47BA-4989-9E9E-906D556BF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3092" y="1600493"/>
            <a:ext cx="3171326" cy="3188493"/>
          </a:xfrm>
          <a:prstGeom prst="rect">
            <a:avLst/>
          </a:prstGeom>
          <a:ln>
            <a:solidFill>
              <a:schemeClr val="tx1">
                <a:lumMod val="50000"/>
                <a:lumOff val="50000"/>
              </a:schemeClr>
            </a:solidFill>
          </a:ln>
        </p:spPr>
      </p:pic>
      <p:sp>
        <p:nvSpPr>
          <p:cNvPr id="73" name="TextBox 72">
            <a:extLst>
              <a:ext uri="{FF2B5EF4-FFF2-40B4-BE49-F238E27FC236}">
                <a16:creationId xmlns:a16="http://schemas.microsoft.com/office/drawing/2014/main" id="{B1647DF4-70AF-4127-BE96-49D70499BF7F}"/>
              </a:ext>
            </a:extLst>
          </p:cNvPr>
          <p:cNvSpPr txBox="1"/>
          <p:nvPr/>
        </p:nvSpPr>
        <p:spPr>
          <a:xfrm>
            <a:off x="6516252" y="1511264"/>
            <a:ext cx="2611406" cy="1200329"/>
          </a:xfrm>
          <a:prstGeom prst="rect">
            <a:avLst/>
          </a:prstGeom>
          <a:solidFill>
            <a:schemeClr val="bg1"/>
          </a:solidFill>
        </p:spPr>
        <p:txBody>
          <a:bodyPr wrap="square">
            <a:spAutoFit/>
          </a:bodyPr>
          <a:lstStyle/>
          <a:p>
            <a:r>
              <a:rPr lang="en-US" sz="3600" b="1" dirty="0">
                <a:solidFill>
                  <a:schemeClr val="bg2">
                    <a:lumMod val="25000"/>
                  </a:schemeClr>
                </a:solidFill>
              </a:rPr>
              <a:t>Deep Tissue Massage</a:t>
            </a:r>
            <a:endParaRPr lang="en-DE" sz="3600" b="1" dirty="0">
              <a:solidFill>
                <a:schemeClr val="bg2">
                  <a:lumMod val="25000"/>
                </a:schemeClr>
              </a:solidFill>
            </a:endParaRPr>
          </a:p>
        </p:txBody>
      </p:sp>
      <p:sp>
        <p:nvSpPr>
          <p:cNvPr id="74" name="TextBox 73">
            <a:extLst>
              <a:ext uri="{FF2B5EF4-FFF2-40B4-BE49-F238E27FC236}">
                <a16:creationId xmlns:a16="http://schemas.microsoft.com/office/drawing/2014/main" id="{3AB437BA-A953-4DDB-926C-09242F81C487}"/>
              </a:ext>
            </a:extLst>
          </p:cNvPr>
          <p:cNvSpPr txBox="1"/>
          <p:nvPr/>
        </p:nvSpPr>
        <p:spPr>
          <a:xfrm>
            <a:off x="6516252" y="2589113"/>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75" name="TextBox 74">
            <a:extLst>
              <a:ext uri="{FF2B5EF4-FFF2-40B4-BE49-F238E27FC236}">
                <a16:creationId xmlns:a16="http://schemas.microsoft.com/office/drawing/2014/main" id="{D2CA5011-D411-432B-8783-267B1C4A34BD}"/>
              </a:ext>
            </a:extLst>
          </p:cNvPr>
          <p:cNvSpPr txBox="1"/>
          <p:nvPr/>
        </p:nvSpPr>
        <p:spPr>
          <a:xfrm>
            <a:off x="6650881" y="3359388"/>
            <a:ext cx="234214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76" name="TextBox 75">
            <a:extLst>
              <a:ext uri="{FF2B5EF4-FFF2-40B4-BE49-F238E27FC236}">
                <a16:creationId xmlns:a16="http://schemas.microsoft.com/office/drawing/2014/main" id="{C2F05651-390B-487D-B02C-A7A5D708FB81}"/>
              </a:ext>
            </a:extLst>
          </p:cNvPr>
          <p:cNvSpPr txBox="1"/>
          <p:nvPr/>
        </p:nvSpPr>
        <p:spPr>
          <a:xfrm>
            <a:off x="6664563" y="4104361"/>
            <a:ext cx="2262343" cy="276999"/>
          </a:xfrm>
          <a:prstGeom prst="rect">
            <a:avLst/>
          </a:prstGeom>
          <a:solidFill>
            <a:schemeClr val="bg1"/>
          </a:solidFill>
        </p:spPr>
        <p:txBody>
          <a:bodyPr wrap="square">
            <a:spAutoFit/>
          </a:bodyPr>
          <a:lstStyle/>
          <a:p>
            <a:r>
              <a:rPr lang="de-DE" sz="1200" dirty="0">
                <a:solidFill>
                  <a:schemeClr val="bg2">
                    <a:lumMod val="50000"/>
                  </a:schemeClr>
                </a:solidFill>
              </a:rPr>
              <a:t>90 min</a:t>
            </a:r>
            <a:endParaRPr lang="en-DE" sz="1200" dirty="0">
              <a:solidFill>
                <a:schemeClr val="bg2">
                  <a:lumMod val="50000"/>
                </a:schemeClr>
              </a:solidFill>
            </a:endParaRPr>
          </a:p>
        </p:txBody>
      </p:sp>
    </p:spTree>
    <p:extLst>
      <p:ext uri="{BB962C8B-B14F-4D97-AF65-F5344CB8AC3E}">
        <p14:creationId xmlns:p14="http://schemas.microsoft.com/office/powerpoint/2010/main" val="135107568"/>
      </p:ext>
    </p:extLst>
  </p:cSld>
  <p:clrMapOvr>
    <a:masterClrMapping/>
  </p:clrMapOvr>
  <p:transition spd="slow" advTm="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6" name="Rectangle: Rounded Corners 45">
            <a:extLst>
              <a:ext uri="{FF2B5EF4-FFF2-40B4-BE49-F238E27FC236}">
                <a16:creationId xmlns:a16="http://schemas.microsoft.com/office/drawing/2014/main" id="{E21E0EAE-F226-4683-BF69-4EFD068330ED}"/>
              </a:ext>
            </a:extLst>
          </p:cNvPr>
          <p:cNvSpPr/>
          <p:nvPr/>
        </p:nvSpPr>
        <p:spPr>
          <a:xfrm>
            <a:off x="9633558" y="5551144"/>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7" name="Rectangle: Rounded Corners 46">
            <a:extLst>
              <a:ext uri="{FF2B5EF4-FFF2-40B4-BE49-F238E27FC236}">
                <a16:creationId xmlns:a16="http://schemas.microsoft.com/office/drawing/2014/main" id="{F700EF9F-87D0-4A13-A1F9-5F28096D1001}"/>
              </a:ext>
            </a:extLst>
          </p:cNvPr>
          <p:cNvSpPr/>
          <p:nvPr/>
        </p:nvSpPr>
        <p:spPr>
          <a:xfrm>
            <a:off x="9633558" y="579803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Rectangle: Rounded Corners 36">
            <a:extLst>
              <a:ext uri="{FF2B5EF4-FFF2-40B4-BE49-F238E27FC236}">
                <a16:creationId xmlns:a16="http://schemas.microsoft.com/office/drawing/2014/main" id="{A1CD64D9-49E8-4271-A4D4-D2C25D59C5D2}"/>
              </a:ext>
            </a:extLst>
          </p:cNvPr>
          <p:cNvSpPr/>
          <p:nvPr/>
        </p:nvSpPr>
        <p:spPr>
          <a:xfrm>
            <a:off x="9633558" y="5304257"/>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64" name="Rectangle 63">
            <a:extLst>
              <a:ext uri="{FF2B5EF4-FFF2-40B4-BE49-F238E27FC236}">
                <a16:creationId xmlns:a16="http://schemas.microsoft.com/office/drawing/2014/main" id="{005373D4-C4A7-4E1A-B732-19E9D0F7DF32}"/>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62">
            <a:extLst>
              <a:ext uri="{FF2B5EF4-FFF2-40B4-BE49-F238E27FC236}">
                <a16:creationId xmlns:a16="http://schemas.microsoft.com/office/drawing/2014/main" id="{6AFD1C06-9996-442F-BD50-B7CEC6C5025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6" name="Rectangle 35">
            <a:extLst>
              <a:ext uri="{FF2B5EF4-FFF2-40B4-BE49-F238E27FC236}">
                <a16:creationId xmlns:a16="http://schemas.microsoft.com/office/drawing/2014/main" id="{3D6AE585-ABE5-43A2-A187-8E01E0C06329}"/>
              </a:ext>
            </a:extLst>
          </p:cNvPr>
          <p:cNvSpPr/>
          <p:nvPr/>
        </p:nvSpPr>
        <p:spPr>
          <a:xfrm>
            <a:off x="-2066" y="0"/>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48" name="Picture 47">
            <a:extLst>
              <a:ext uri="{FF2B5EF4-FFF2-40B4-BE49-F238E27FC236}">
                <a16:creationId xmlns:a16="http://schemas.microsoft.com/office/drawing/2014/main" id="{9FC3FD27-D271-4D0E-8B2D-95393DD77C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3032" y="2097030"/>
            <a:ext cx="6096001" cy="3598478"/>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74198FD8-1EA4-40FB-866F-0A5D66E6C71A}"/>
              </a:ext>
            </a:extLst>
          </p:cNvPr>
          <p:cNvSpPr/>
          <p:nvPr/>
        </p:nvSpPr>
        <p:spPr>
          <a:xfrm>
            <a:off x="6309847" y="275516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49" name="Rectangle 48">
            <a:extLst>
              <a:ext uri="{FF2B5EF4-FFF2-40B4-BE49-F238E27FC236}">
                <a16:creationId xmlns:a16="http://schemas.microsoft.com/office/drawing/2014/main" id="{DB20CB6B-01E1-41B1-8406-2772485953CE}"/>
              </a:ext>
            </a:extLst>
          </p:cNvPr>
          <p:cNvSpPr/>
          <p:nvPr/>
        </p:nvSpPr>
        <p:spPr>
          <a:xfrm>
            <a:off x="6309847" y="337866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50" name="Rectangle 49">
            <a:extLst>
              <a:ext uri="{FF2B5EF4-FFF2-40B4-BE49-F238E27FC236}">
                <a16:creationId xmlns:a16="http://schemas.microsoft.com/office/drawing/2014/main" id="{FB09CD12-1BEC-4A08-AA84-B9D1FFD3BD3E}"/>
              </a:ext>
            </a:extLst>
          </p:cNvPr>
          <p:cNvSpPr/>
          <p:nvPr/>
        </p:nvSpPr>
        <p:spPr>
          <a:xfrm>
            <a:off x="6319916"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51" name="Rectangle 50">
            <a:extLst>
              <a:ext uri="{FF2B5EF4-FFF2-40B4-BE49-F238E27FC236}">
                <a16:creationId xmlns:a16="http://schemas.microsoft.com/office/drawing/2014/main" id="{80C0ABD2-8F9D-45B7-B149-D2D880ED9FAE}"/>
              </a:ext>
            </a:extLst>
          </p:cNvPr>
          <p:cNvSpPr/>
          <p:nvPr/>
        </p:nvSpPr>
        <p:spPr>
          <a:xfrm>
            <a:off x="7233745"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52" name="Rectangle 51">
            <a:extLst>
              <a:ext uri="{FF2B5EF4-FFF2-40B4-BE49-F238E27FC236}">
                <a16:creationId xmlns:a16="http://schemas.microsoft.com/office/drawing/2014/main" id="{56C95058-9DCB-4CB1-8655-262CF37BF893}"/>
              </a:ext>
            </a:extLst>
          </p:cNvPr>
          <p:cNvSpPr/>
          <p:nvPr/>
        </p:nvSpPr>
        <p:spPr>
          <a:xfrm>
            <a:off x="7233745" y="3378667"/>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53" name="Rectangle 52">
            <a:extLst>
              <a:ext uri="{FF2B5EF4-FFF2-40B4-BE49-F238E27FC236}">
                <a16:creationId xmlns:a16="http://schemas.microsoft.com/office/drawing/2014/main" id="{699E8C8C-DE5D-4B89-BF1B-85595287BA07}"/>
              </a:ext>
            </a:extLst>
          </p:cNvPr>
          <p:cNvSpPr/>
          <p:nvPr/>
        </p:nvSpPr>
        <p:spPr>
          <a:xfrm>
            <a:off x="8181334" y="3363413"/>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54" name="Rectangle 53">
            <a:extLst>
              <a:ext uri="{FF2B5EF4-FFF2-40B4-BE49-F238E27FC236}">
                <a16:creationId xmlns:a16="http://schemas.microsoft.com/office/drawing/2014/main" id="{D3B7EE1E-B31A-4892-B2B1-BA2623FB90AB}"/>
              </a:ext>
            </a:extLst>
          </p:cNvPr>
          <p:cNvSpPr/>
          <p:nvPr/>
        </p:nvSpPr>
        <p:spPr>
          <a:xfrm>
            <a:off x="8181334" y="275771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55" name="Rectangle 54">
            <a:extLst>
              <a:ext uri="{FF2B5EF4-FFF2-40B4-BE49-F238E27FC236}">
                <a16:creationId xmlns:a16="http://schemas.microsoft.com/office/drawing/2014/main" id="{0A0A0D85-8A91-4819-BBCA-793961B42329}"/>
              </a:ext>
            </a:extLst>
          </p:cNvPr>
          <p:cNvSpPr/>
          <p:nvPr/>
        </p:nvSpPr>
        <p:spPr>
          <a:xfrm>
            <a:off x="7238508" y="276441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8" name="Rectangle 7">
            <a:extLst>
              <a:ext uri="{FF2B5EF4-FFF2-40B4-BE49-F238E27FC236}">
                <a16:creationId xmlns:a16="http://schemas.microsoft.com/office/drawing/2014/main" id="{92504D38-0C5B-4E2E-B26B-5346D4BED79C}"/>
              </a:ext>
            </a:extLst>
          </p:cNvPr>
          <p:cNvSpPr/>
          <p:nvPr/>
        </p:nvSpPr>
        <p:spPr>
          <a:xfrm>
            <a:off x="6045083" y="5220072"/>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Rectangle 56">
            <a:extLst>
              <a:ext uri="{FF2B5EF4-FFF2-40B4-BE49-F238E27FC236}">
                <a16:creationId xmlns:a16="http://schemas.microsoft.com/office/drawing/2014/main" id="{D97A8314-BA39-4C54-BEE5-516A42016520}"/>
              </a:ext>
            </a:extLst>
          </p:cNvPr>
          <p:cNvSpPr/>
          <p:nvPr/>
        </p:nvSpPr>
        <p:spPr>
          <a:xfrm>
            <a:off x="5060269"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58" name="Rectangle 57">
            <a:extLst>
              <a:ext uri="{FF2B5EF4-FFF2-40B4-BE49-F238E27FC236}">
                <a16:creationId xmlns:a16="http://schemas.microsoft.com/office/drawing/2014/main" id="{B1E520BF-88E1-450E-BD9A-7FCA9C4FD003}"/>
              </a:ext>
            </a:extLst>
          </p:cNvPr>
          <p:cNvSpPr/>
          <p:nvPr/>
        </p:nvSpPr>
        <p:spPr>
          <a:xfrm>
            <a:off x="3709162"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9" name="Oval 8">
            <a:extLst>
              <a:ext uri="{FF2B5EF4-FFF2-40B4-BE49-F238E27FC236}">
                <a16:creationId xmlns:a16="http://schemas.microsoft.com/office/drawing/2014/main" id="{C574E1B0-9702-4A2C-A131-E1E58AFD5EC7}"/>
              </a:ext>
            </a:extLst>
          </p:cNvPr>
          <p:cNvSpPr/>
          <p:nvPr/>
        </p:nvSpPr>
        <p:spPr>
          <a:xfrm>
            <a:off x="3571848" y="4916479"/>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9" name="Oval 58">
            <a:extLst>
              <a:ext uri="{FF2B5EF4-FFF2-40B4-BE49-F238E27FC236}">
                <a16:creationId xmlns:a16="http://schemas.microsoft.com/office/drawing/2014/main" id="{25E8DE0F-9557-41AC-A2E4-BD1B7911D4B9}"/>
              </a:ext>
            </a:extLst>
          </p:cNvPr>
          <p:cNvSpPr/>
          <p:nvPr/>
        </p:nvSpPr>
        <p:spPr>
          <a:xfrm>
            <a:off x="4911326" y="4916479"/>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0" name="Rectangle 59">
            <a:extLst>
              <a:ext uri="{FF2B5EF4-FFF2-40B4-BE49-F238E27FC236}">
                <a16:creationId xmlns:a16="http://schemas.microsoft.com/office/drawing/2014/main" id="{825F1601-7B08-4A45-83BA-726CF8A1B9C9}"/>
              </a:ext>
            </a:extLst>
          </p:cNvPr>
          <p:cNvSpPr/>
          <p:nvPr/>
        </p:nvSpPr>
        <p:spPr>
          <a:xfrm>
            <a:off x="3250407" y="5201487"/>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10" name="Rectangle 9">
            <a:extLst>
              <a:ext uri="{FF2B5EF4-FFF2-40B4-BE49-F238E27FC236}">
                <a16:creationId xmlns:a16="http://schemas.microsoft.com/office/drawing/2014/main" id="{0B687506-EDCD-468C-8718-6AB7E121C870}"/>
              </a:ext>
            </a:extLst>
          </p:cNvPr>
          <p:cNvSpPr/>
          <p:nvPr/>
        </p:nvSpPr>
        <p:spPr>
          <a:xfrm>
            <a:off x="6221655" y="2225040"/>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10">
            <a:extLst>
              <a:ext uri="{FF2B5EF4-FFF2-40B4-BE49-F238E27FC236}">
                <a16:creationId xmlns:a16="http://schemas.microsoft.com/office/drawing/2014/main" id="{BFD3E35B-D915-419B-8E76-3BEBD1C3FB50}"/>
              </a:ext>
            </a:extLst>
          </p:cNvPr>
          <p:cNvSpPr/>
          <p:nvPr/>
        </p:nvSpPr>
        <p:spPr>
          <a:xfrm>
            <a:off x="3994885" y="2321570"/>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66" name="Rectangle: Rounded Corners 65">
            <a:extLst>
              <a:ext uri="{FF2B5EF4-FFF2-40B4-BE49-F238E27FC236}">
                <a16:creationId xmlns:a16="http://schemas.microsoft.com/office/drawing/2014/main" id="{6196997B-99C5-4E8C-974F-518F402AAE85}"/>
              </a:ext>
            </a:extLst>
          </p:cNvPr>
          <p:cNvSpPr/>
          <p:nvPr/>
        </p:nvSpPr>
        <p:spPr>
          <a:xfrm>
            <a:off x="8348514" y="5201487"/>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spTree>
    <p:extLst>
      <p:ext uri="{BB962C8B-B14F-4D97-AF65-F5344CB8AC3E}">
        <p14:creationId xmlns:p14="http://schemas.microsoft.com/office/powerpoint/2010/main" val="4190557578"/>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6" name="Rectangle: Rounded Corners 45">
            <a:extLst>
              <a:ext uri="{FF2B5EF4-FFF2-40B4-BE49-F238E27FC236}">
                <a16:creationId xmlns:a16="http://schemas.microsoft.com/office/drawing/2014/main" id="{E21E0EAE-F226-4683-BF69-4EFD068330ED}"/>
              </a:ext>
            </a:extLst>
          </p:cNvPr>
          <p:cNvSpPr/>
          <p:nvPr/>
        </p:nvSpPr>
        <p:spPr>
          <a:xfrm>
            <a:off x="9633558" y="5551144"/>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7" name="Rectangle: Rounded Corners 46">
            <a:extLst>
              <a:ext uri="{FF2B5EF4-FFF2-40B4-BE49-F238E27FC236}">
                <a16:creationId xmlns:a16="http://schemas.microsoft.com/office/drawing/2014/main" id="{F700EF9F-87D0-4A13-A1F9-5F28096D1001}"/>
              </a:ext>
            </a:extLst>
          </p:cNvPr>
          <p:cNvSpPr/>
          <p:nvPr/>
        </p:nvSpPr>
        <p:spPr>
          <a:xfrm>
            <a:off x="9633558" y="579803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Rectangle: Rounded Corners 36">
            <a:extLst>
              <a:ext uri="{FF2B5EF4-FFF2-40B4-BE49-F238E27FC236}">
                <a16:creationId xmlns:a16="http://schemas.microsoft.com/office/drawing/2014/main" id="{A1CD64D9-49E8-4271-A4D4-D2C25D59C5D2}"/>
              </a:ext>
            </a:extLst>
          </p:cNvPr>
          <p:cNvSpPr/>
          <p:nvPr/>
        </p:nvSpPr>
        <p:spPr>
          <a:xfrm>
            <a:off x="9633558" y="5304257"/>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64" name="Rectangle 63">
            <a:extLst>
              <a:ext uri="{FF2B5EF4-FFF2-40B4-BE49-F238E27FC236}">
                <a16:creationId xmlns:a16="http://schemas.microsoft.com/office/drawing/2014/main" id="{005373D4-C4A7-4E1A-B732-19E9D0F7DF32}"/>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62">
            <a:extLst>
              <a:ext uri="{FF2B5EF4-FFF2-40B4-BE49-F238E27FC236}">
                <a16:creationId xmlns:a16="http://schemas.microsoft.com/office/drawing/2014/main" id="{6AFD1C06-9996-442F-BD50-B7CEC6C5025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6" name="Rectangle 35">
            <a:extLst>
              <a:ext uri="{FF2B5EF4-FFF2-40B4-BE49-F238E27FC236}">
                <a16:creationId xmlns:a16="http://schemas.microsoft.com/office/drawing/2014/main" id="{3D6AE585-ABE5-43A2-A187-8E01E0C06329}"/>
              </a:ext>
            </a:extLst>
          </p:cNvPr>
          <p:cNvSpPr/>
          <p:nvPr/>
        </p:nvSpPr>
        <p:spPr>
          <a:xfrm>
            <a:off x="-2066" y="0"/>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48" name="Picture 47">
            <a:extLst>
              <a:ext uri="{FF2B5EF4-FFF2-40B4-BE49-F238E27FC236}">
                <a16:creationId xmlns:a16="http://schemas.microsoft.com/office/drawing/2014/main" id="{9FC3FD27-D271-4D0E-8B2D-95393DD77C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3032" y="2097030"/>
            <a:ext cx="6096001" cy="3598478"/>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74198FD8-1EA4-40FB-866F-0A5D66E6C71A}"/>
              </a:ext>
            </a:extLst>
          </p:cNvPr>
          <p:cNvSpPr/>
          <p:nvPr/>
        </p:nvSpPr>
        <p:spPr>
          <a:xfrm>
            <a:off x="6309847" y="275516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49" name="Rectangle 48">
            <a:extLst>
              <a:ext uri="{FF2B5EF4-FFF2-40B4-BE49-F238E27FC236}">
                <a16:creationId xmlns:a16="http://schemas.microsoft.com/office/drawing/2014/main" id="{DB20CB6B-01E1-41B1-8406-2772485953CE}"/>
              </a:ext>
            </a:extLst>
          </p:cNvPr>
          <p:cNvSpPr/>
          <p:nvPr/>
        </p:nvSpPr>
        <p:spPr>
          <a:xfrm>
            <a:off x="6309847" y="337866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50" name="Rectangle 49">
            <a:extLst>
              <a:ext uri="{FF2B5EF4-FFF2-40B4-BE49-F238E27FC236}">
                <a16:creationId xmlns:a16="http://schemas.microsoft.com/office/drawing/2014/main" id="{FB09CD12-1BEC-4A08-AA84-B9D1FFD3BD3E}"/>
              </a:ext>
            </a:extLst>
          </p:cNvPr>
          <p:cNvSpPr/>
          <p:nvPr/>
        </p:nvSpPr>
        <p:spPr>
          <a:xfrm>
            <a:off x="6319916"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51" name="Rectangle 50">
            <a:extLst>
              <a:ext uri="{FF2B5EF4-FFF2-40B4-BE49-F238E27FC236}">
                <a16:creationId xmlns:a16="http://schemas.microsoft.com/office/drawing/2014/main" id="{80C0ABD2-8F9D-45B7-B149-D2D880ED9FAE}"/>
              </a:ext>
            </a:extLst>
          </p:cNvPr>
          <p:cNvSpPr/>
          <p:nvPr/>
        </p:nvSpPr>
        <p:spPr>
          <a:xfrm>
            <a:off x="7233745"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52" name="Rectangle 51">
            <a:extLst>
              <a:ext uri="{FF2B5EF4-FFF2-40B4-BE49-F238E27FC236}">
                <a16:creationId xmlns:a16="http://schemas.microsoft.com/office/drawing/2014/main" id="{56C95058-9DCB-4CB1-8655-262CF37BF893}"/>
              </a:ext>
            </a:extLst>
          </p:cNvPr>
          <p:cNvSpPr/>
          <p:nvPr/>
        </p:nvSpPr>
        <p:spPr>
          <a:xfrm>
            <a:off x="7233745" y="3378667"/>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53" name="Rectangle 52">
            <a:extLst>
              <a:ext uri="{FF2B5EF4-FFF2-40B4-BE49-F238E27FC236}">
                <a16:creationId xmlns:a16="http://schemas.microsoft.com/office/drawing/2014/main" id="{699E8C8C-DE5D-4B89-BF1B-85595287BA07}"/>
              </a:ext>
            </a:extLst>
          </p:cNvPr>
          <p:cNvSpPr/>
          <p:nvPr/>
        </p:nvSpPr>
        <p:spPr>
          <a:xfrm>
            <a:off x="8181334" y="3363413"/>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54" name="Rectangle 53">
            <a:extLst>
              <a:ext uri="{FF2B5EF4-FFF2-40B4-BE49-F238E27FC236}">
                <a16:creationId xmlns:a16="http://schemas.microsoft.com/office/drawing/2014/main" id="{D3B7EE1E-B31A-4892-B2B1-BA2623FB90AB}"/>
              </a:ext>
            </a:extLst>
          </p:cNvPr>
          <p:cNvSpPr/>
          <p:nvPr/>
        </p:nvSpPr>
        <p:spPr>
          <a:xfrm>
            <a:off x="8181334" y="275771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55" name="Rectangle 54">
            <a:extLst>
              <a:ext uri="{FF2B5EF4-FFF2-40B4-BE49-F238E27FC236}">
                <a16:creationId xmlns:a16="http://schemas.microsoft.com/office/drawing/2014/main" id="{0A0A0D85-8A91-4819-BBCA-793961B42329}"/>
              </a:ext>
            </a:extLst>
          </p:cNvPr>
          <p:cNvSpPr/>
          <p:nvPr/>
        </p:nvSpPr>
        <p:spPr>
          <a:xfrm>
            <a:off x="7238508" y="276441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8" name="Rectangle 7">
            <a:extLst>
              <a:ext uri="{FF2B5EF4-FFF2-40B4-BE49-F238E27FC236}">
                <a16:creationId xmlns:a16="http://schemas.microsoft.com/office/drawing/2014/main" id="{92504D38-0C5B-4E2E-B26B-5346D4BED79C}"/>
              </a:ext>
            </a:extLst>
          </p:cNvPr>
          <p:cNvSpPr/>
          <p:nvPr/>
        </p:nvSpPr>
        <p:spPr>
          <a:xfrm>
            <a:off x="6045083" y="5220072"/>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Rectangle 56">
            <a:extLst>
              <a:ext uri="{FF2B5EF4-FFF2-40B4-BE49-F238E27FC236}">
                <a16:creationId xmlns:a16="http://schemas.microsoft.com/office/drawing/2014/main" id="{D97A8314-BA39-4C54-BEE5-516A42016520}"/>
              </a:ext>
            </a:extLst>
          </p:cNvPr>
          <p:cNvSpPr/>
          <p:nvPr/>
        </p:nvSpPr>
        <p:spPr>
          <a:xfrm>
            <a:off x="5060269"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58" name="Rectangle 57">
            <a:extLst>
              <a:ext uri="{FF2B5EF4-FFF2-40B4-BE49-F238E27FC236}">
                <a16:creationId xmlns:a16="http://schemas.microsoft.com/office/drawing/2014/main" id="{B1E520BF-88E1-450E-BD9A-7FCA9C4FD003}"/>
              </a:ext>
            </a:extLst>
          </p:cNvPr>
          <p:cNvSpPr/>
          <p:nvPr/>
        </p:nvSpPr>
        <p:spPr>
          <a:xfrm>
            <a:off x="3709162"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9" name="Oval 8">
            <a:extLst>
              <a:ext uri="{FF2B5EF4-FFF2-40B4-BE49-F238E27FC236}">
                <a16:creationId xmlns:a16="http://schemas.microsoft.com/office/drawing/2014/main" id="{C574E1B0-9702-4A2C-A131-E1E58AFD5EC7}"/>
              </a:ext>
            </a:extLst>
          </p:cNvPr>
          <p:cNvSpPr/>
          <p:nvPr/>
        </p:nvSpPr>
        <p:spPr>
          <a:xfrm>
            <a:off x="3571848" y="4916479"/>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9" name="Oval 58">
            <a:extLst>
              <a:ext uri="{FF2B5EF4-FFF2-40B4-BE49-F238E27FC236}">
                <a16:creationId xmlns:a16="http://schemas.microsoft.com/office/drawing/2014/main" id="{25E8DE0F-9557-41AC-A2E4-BD1B7911D4B9}"/>
              </a:ext>
            </a:extLst>
          </p:cNvPr>
          <p:cNvSpPr/>
          <p:nvPr/>
        </p:nvSpPr>
        <p:spPr>
          <a:xfrm>
            <a:off x="4911326" y="4916479"/>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0" name="Rectangle 59">
            <a:extLst>
              <a:ext uri="{FF2B5EF4-FFF2-40B4-BE49-F238E27FC236}">
                <a16:creationId xmlns:a16="http://schemas.microsoft.com/office/drawing/2014/main" id="{825F1601-7B08-4A45-83BA-726CF8A1B9C9}"/>
              </a:ext>
            </a:extLst>
          </p:cNvPr>
          <p:cNvSpPr/>
          <p:nvPr/>
        </p:nvSpPr>
        <p:spPr>
          <a:xfrm>
            <a:off x="3250407" y="5201487"/>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10" name="Rectangle 9">
            <a:extLst>
              <a:ext uri="{FF2B5EF4-FFF2-40B4-BE49-F238E27FC236}">
                <a16:creationId xmlns:a16="http://schemas.microsoft.com/office/drawing/2014/main" id="{0B687506-EDCD-468C-8718-6AB7E121C870}"/>
              </a:ext>
            </a:extLst>
          </p:cNvPr>
          <p:cNvSpPr/>
          <p:nvPr/>
        </p:nvSpPr>
        <p:spPr>
          <a:xfrm>
            <a:off x="6221655" y="2225040"/>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10">
            <a:extLst>
              <a:ext uri="{FF2B5EF4-FFF2-40B4-BE49-F238E27FC236}">
                <a16:creationId xmlns:a16="http://schemas.microsoft.com/office/drawing/2014/main" id="{BFD3E35B-D915-419B-8E76-3BEBD1C3FB50}"/>
              </a:ext>
            </a:extLst>
          </p:cNvPr>
          <p:cNvSpPr/>
          <p:nvPr/>
        </p:nvSpPr>
        <p:spPr>
          <a:xfrm>
            <a:off x="3994885" y="2321570"/>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66" name="Rectangle: Rounded Corners 65">
            <a:extLst>
              <a:ext uri="{FF2B5EF4-FFF2-40B4-BE49-F238E27FC236}">
                <a16:creationId xmlns:a16="http://schemas.microsoft.com/office/drawing/2014/main" id="{6196997B-99C5-4E8C-974F-518F402AAE85}"/>
              </a:ext>
            </a:extLst>
          </p:cNvPr>
          <p:cNvSpPr/>
          <p:nvPr/>
        </p:nvSpPr>
        <p:spPr>
          <a:xfrm>
            <a:off x="8348514" y="5201487"/>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spTree>
    <p:extLst>
      <p:ext uri="{BB962C8B-B14F-4D97-AF65-F5344CB8AC3E}">
        <p14:creationId xmlns:p14="http://schemas.microsoft.com/office/powerpoint/2010/main" val="256295804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6" name="Rectangle: Rounded Corners 45">
            <a:extLst>
              <a:ext uri="{FF2B5EF4-FFF2-40B4-BE49-F238E27FC236}">
                <a16:creationId xmlns:a16="http://schemas.microsoft.com/office/drawing/2014/main" id="{E21E0EAE-F226-4683-BF69-4EFD068330ED}"/>
              </a:ext>
            </a:extLst>
          </p:cNvPr>
          <p:cNvSpPr/>
          <p:nvPr/>
        </p:nvSpPr>
        <p:spPr>
          <a:xfrm>
            <a:off x="9633558" y="5551144"/>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7" name="Rectangle: Rounded Corners 46">
            <a:extLst>
              <a:ext uri="{FF2B5EF4-FFF2-40B4-BE49-F238E27FC236}">
                <a16:creationId xmlns:a16="http://schemas.microsoft.com/office/drawing/2014/main" id="{F700EF9F-87D0-4A13-A1F9-5F28096D1001}"/>
              </a:ext>
            </a:extLst>
          </p:cNvPr>
          <p:cNvSpPr/>
          <p:nvPr/>
        </p:nvSpPr>
        <p:spPr>
          <a:xfrm>
            <a:off x="9633558" y="579803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Rectangle: Rounded Corners 36">
            <a:extLst>
              <a:ext uri="{FF2B5EF4-FFF2-40B4-BE49-F238E27FC236}">
                <a16:creationId xmlns:a16="http://schemas.microsoft.com/office/drawing/2014/main" id="{A1CD64D9-49E8-4271-A4D4-D2C25D59C5D2}"/>
              </a:ext>
            </a:extLst>
          </p:cNvPr>
          <p:cNvSpPr/>
          <p:nvPr/>
        </p:nvSpPr>
        <p:spPr>
          <a:xfrm>
            <a:off x="9633558" y="5304257"/>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64" name="Rectangle 63">
            <a:extLst>
              <a:ext uri="{FF2B5EF4-FFF2-40B4-BE49-F238E27FC236}">
                <a16:creationId xmlns:a16="http://schemas.microsoft.com/office/drawing/2014/main" id="{005373D4-C4A7-4E1A-B732-19E9D0F7DF32}"/>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63" name="Rectangle 62">
            <a:extLst>
              <a:ext uri="{FF2B5EF4-FFF2-40B4-BE49-F238E27FC236}">
                <a16:creationId xmlns:a16="http://schemas.microsoft.com/office/drawing/2014/main" id="{6AFD1C06-9996-442F-BD50-B7CEC6C5025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6" name="Rectangle 35">
            <a:extLst>
              <a:ext uri="{FF2B5EF4-FFF2-40B4-BE49-F238E27FC236}">
                <a16:creationId xmlns:a16="http://schemas.microsoft.com/office/drawing/2014/main" id="{3D6AE585-ABE5-43A2-A187-8E01E0C06329}"/>
              </a:ext>
            </a:extLst>
          </p:cNvPr>
          <p:cNvSpPr/>
          <p:nvPr/>
        </p:nvSpPr>
        <p:spPr>
          <a:xfrm>
            <a:off x="-2066" y="0"/>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48" name="Picture 47">
            <a:extLst>
              <a:ext uri="{FF2B5EF4-FFF2-40B4-BE49-F238E27FC236}">
                <a16:creationId xmlns:a16="http://schemas.microsoft.com/office/drawing/2014/main" id="{9FC3FD27-D271-4D0E-8B2D-95393DD77C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3032" y="2097030"/>
            <a:ext cx="6096001" cy="3598478"/>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74198FD8-1EA4-40FB-866F-0A5D66E6C71A}"/>
              </a:ext>
            </a:extLst>
          </p:cNvPr>
          <p:cNvSpPr/>
          <p:nvPr/>
        </p:nvSpPr>
        <p:spPr>
          <a:xfrm>
            <a:off x="6309847" y="275516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49" name="Rectangle 48">
            <a:extLst>
              <a:ext uri="{FF2B5EF4-FFF2-40B4-BE49-F238E27FC236}">
                <a16:creationId xmlns:a16="http://schemas.microsoft.com/office/drawing/2014/main" id="{DB20CB6B-01E1-41B1-8406-2772485953CE}"/>
              </a:ext>
            </a:extLst>
          </p:cNvPr>
          <p:cNvSpPr/>
          <p:nvPr/>
        </p:nvSpPr>
        <p:spPr>
          <a:xfrm>
            <a:off x="6309847" y="337866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50" name="Rectangle 49">
            <a:extLst>
              <a:ext uri="{FF2B5EF4-FFF2-40B4-BE49-F238E27FC236}">
                <a16:creationId xmlns:a16="http://schemas.microsoft.com/office/drawing/2014/main" id="{FB09CD12-1BEC-4A08-AA84-B9D1FFD3BD3E}"/>
              </a:ext>
            </a:extLst>
          </p:cNvPr>
          <p:cNvSpPr/>
          <p:nvPr/>
        </p:nvSpPr>
        <p:spPr>
          <a:xfrm>
            <a:off x="6319916"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51" name="Rectangle 50">
            <a:extLst>
              <a:ext uri="{FF2B5EF4-FFF2-40B4-BE49-F238E27FC236}">
                <a16:creationId xmlns:a16="http://schemas.microsoft.com/office/drawing/2014/main" id="{80C0ABD2-8F9D-45B7-B149-D2D880ED9FAE}"/>
              </a:ext>
            </a:extLst>
          </p:cNvPr>
          <p:cNvSpPr/>
          <p:nvPr/>
        </p:nvSpPr>
        <p:spPr>
          <a:xfrm>
            <a:off x="7233745"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52" name="Rectangle 51">
            <a:extLst>
              <a:ext uri="{FF2B5EF4-FFF2-40B4-BE49-F238E27FC236}">
                <a16:creationId xmlns:a16="http://schemas.microsoft.com/office/drawing/2014/main" id="{56C95058-9DCB-4CB1-8655-262CF37BF893}"/>
              </a:ext>
            </a:extLst>
          </p:cNvPr>
          <p:cNvSpPr/>
          <p:nvPr/>
        </p:nvSpPr>
        <p:spPr>
          <a:xfrm>
            <a:off x="7233745" y="3378667"/>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53" name="Rectangle 52">
            <a:extLst>
              <a:ext uri="{FF2B5EF4-FFF2-40B4-BE49-F238E27FC236}">
                <a16:creationId xmlns:a16="http://schemas.microsoft.com/office/drawing/2014/main" id="{699E8C8C-DE5D-4B89-BF1B-85595287BA07}"/>
              </a:ext>
            </a:extLst>
          </p:cNvPr>
          <p:cNvSpPr/>
          <p:nvPr/>
        </p:nvSpPr>
        <p:spPr>
          <a:xfrm>
            <a:off x="8181334" y="3363413"/>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54" name="Rectangle 53">
            <a:extLst>
              <a:ext uri="{FF2B5EF4-FFF2-40B4-BE49-F238E27FC236}">
                <a16:creationId xmlns:a16="http://schemas.microsoft.com/office/drawing/2014/main" id="{D3B7EE1E-B31A-4892-B2B1-BA2623FB90AB}"/>
              </a:ext>
            </a:extLst>
          </p:cNvPr>
          <p:cNvSpPr/>
          <p:nvPr/>
        </p:nvSpPr>
        <p:spPr>
          <a:xfrm>
            <a:off x="8181334" y="275771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55" name="Rectangle 54">
            <a:extLst>
              <a:ext uri="{FF2B5EF4-FFF2-40B4-BE49-F238E27FC236}">
                <a16:creationId xmlns:a16="http://schemas.microsoft.com/office/drawing/2014/main" id="{0A0A0D85-8A91-4819-BBCA-793961B42329}"/>
              </a:ext>
            </a:extLst>
          </p:cNvPr>
          <p:cNvSpPr/>
          <p:nvPr/>
        </p:nvSpPr>
        <p:spPr>
          <a:xfrm>
            <a:off x="7238508" y="276441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8" name="Rectangle 7">
            <a:extLst>
              <a:ext uri="{FF2B5EF4-FFF2-40B4-BE49-F238E27FC236}">
                <a16:creationId xmlns:a16="http://schemas.microsoft.com/office/drawing/2014/main" id="{92504D38-0C5B-4E2E-B26B-5346D4BED79C}"/>
              </a:ext>
            </a:extLst>
          </p:cNvPr>
          <p:cNvSpPr/>
          <p:nvPr/>
        </p:nvSpPr>
        <p:spPr>
          <a:xfrm>
            <a:off x="6045083" y="5220072"/>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Rectangle 56">
            <a:extLst>
              <a:ext uri="{FF2B5EF4-FFF2-40B4-BE49-F238E27FC236}">
                <a16:creationId xmlns:a16="http://schemas.microsoft.com/office/drawing/2014/main" id="{D97A8314-BA39-4C54-BEE5-516A42016520}"/>
              </a:ext>
            </a:extLst>
          </p:cNvPr>
          <p:cNvSpPr/>
          <p:nvPr/>
        </p:nvSpPr>
        <p:spPr>
          <a:xfrm>
            <a:off x="5060269"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58" name="Rectangle 57">
            <a:extLst>
              <a:ext uri="{FF2B5EF4-FFF2-40B4-BE49-F238E27FC236}">
                <a16:creationId xmlns:a16="http://schemas.microsoft.com/office/drawing/2014/main" id="{B1E520BF-88E1-450E-BD9A-7FCA9C4FD003}"/>
              </a:ext>
            </a:extLst>
          </p:cNvPr>
          <p:cNvSpPr/>
          <p:nvPr/>
        </p:nvSpPr>
        <p:spPr>
          <a:xfrm>
            <a:off x="3709162"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9" name="Oval 8">
            <a:extLst>
              <a:ext uri="{FF2B5EF4-FFF2-40B4-BE49-F238E27FC236}">
                <a16:creationId xmlns:a16="http://schemas.microsoft.com/office/drawing/2014/main" id="{C574E1B0-9702-4A2C-A131-E1E58AFD5EC7}"/>
              </a:ext>
            </a:extLst>
          </p:cNvPr>
          <p:cNvSpPr/>
          <p:nvPr/>
        </p:nvSpPr>
        <p:spPr>
          <a:xfrm>
            <a:off x="3571848" y="4916479"/>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9" name="Oval 58">
            <a:extLst>
              <a:ext uri="{FF2B5EF4-FFF2-40B4-BE49-F238E27FC236}">
                <a16:creationId xmlns:a16="http://schemas.microsoft.com/office/drawing/2014/main" id="{25E8DE0F-9557-41AC-A2E4-BD1B7911D4B9}"/>
              </a:ext>
            </a:extLst>
          </p:cNvPr>
          <p:cNvSpPr/>
          <p:nvPr/>
        </p:nvSpPr>
        <p:spPr>
          <a:xfrm>
            <a:off x="4911326" y="4916479"/>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0" name="Rectangle 59">
            <a:extLst>
              <a:ext uri="{FF2B5EF4-FFF2-40B4-BE49-F238E27FC236}">
                <a16:creationId xmlns:a16="http://schemas.microsoft.com/office/drawing/2014/main" id="{825F1601-7B08-4A45-83BA-726CF8A1B9C9}"/>
              </a:ext>
            </a:extLst>
          </p:cNvPr>
          <p:cNvSpPr/>
          <p:nvPr/>
        </p:nvSpPr>
        <p:spPr>
          <a:xfrm>
            <a:off x="3250407" y="5201487"/>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10" name="Rectangle 9">
            <a:extLst>
              <a:ext uri="{FF2B5EF4-FFF2-40B4-BE49-F238E27FC236}">
                <a16:creationId xmlns:a16="http://schemas.microsoft.com/office/drawing/2014/main" id="{0B687506-EDCD-468C-8718-6AB7E121C870}"/>
              </a:ext>
            </a:extLst>
          </p:cNvPr>
          <p:cNvSpPr/>
          <p:nvPr/>
        </p:nvSpPr>
        <p:spPr>
          <a:xfrm>
            <a:off x="6221655" y="2225040"/>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1" name="Rectangle 10">
            <a:extLst>
              <a:ext uri="{FF2B5EF4-FFF2-40B4-BE49-F238E27FC236}">
                <a16:creationId xmlns:a16="http://schemas.microsoft.com/office/drawing/2014/main" id="{BFD3E35B-D915-419B-8E76-3BEBD1C3FB50}"/>
              </a:ext>
            </a:extLst>
          </p:cNvPr>
          <p:cNvSpPr/>
          <p:nvPr/>
        </p:nvSpPr>
        <p:spPr>
          <a:xfrm>
            <a:off x="3994885" y="2321570"/>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66" name="Rectangle: Rounded Corners 65">
            <a:extLst>
              <a:ext uri="{FF2B5EF4-FFF2-40B4-BE49-F238E27FC236}">
                <a16:creationId xmlns:a16="http://schemas.microsoft.com/office/drawing/2014/main" id="{6196997B-99C5-4E8C-974F-518F402AAE85}"/>
              </a:ext>
            </a:extLst>
          </p:cNvPr>
          <p:cNvSpPr/>
          <p:nvPr/>
        </p:nvSpPr>
        <p:spPr>
          <a:xfrm>
            <a:off x="8348514" y="5201487"/>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spTree>
    <p:extLst>
      <p:ext uri="{BB962C8B-B14F-4D97-AF65-F5344CB8AC3E}">
        <p14:creationId xmlns:p14="http://schemas.microsoft.com/office/powerpoint/2010/main" val="60640477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613E861B-775D-453C-BB62-0737ED8B1B56}"/>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6" name="Rectangle 35">
            <a:extLst>
              <a:ext uri="{FF2B5EF4-FFF2-40B4-BE49-F238E27FC236}">
                <a16:creationId xmlns:a16="http://schemas.microsoft.com/office/drawing/2014/main" id="{6BC616B4-09E2-416C-A178-7BAC40EC9D9A}"/>
              </a:ext>
            </a:extLst>
          </p:cNvPr>
          <p:cNvSpPr/>
          <p:nvPr/>
        </p:nvSpPr>
        <p:spPr>
          <a:xfrm>
            <a:off x="451599" y="262135"/>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7" name="Rectangle 36">
            <a:extLst>
              <a:ext uri="{FF2B5EF4-FFF2-40B4-BE49-F238E27FC236}">
                <a16:creationId xmlns:a16="http://schemas.microsoft.com/office/drawing/2014/main" id="{E2B17196-B13C-414B-A2E3-2C6F095436FF}"/>
              </a:ext>
            </a:extLst>
          </p:cNvPr>
          <p:cNvSpPr/>
          <p:nvPr/>
        </p:nvSpPr>
        <p:spPr>
          <a:xfrm>
            <a:off x="10938419" y="-2477"/>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48" name="Rectangle 47">
            <a:extLst>
              <a:ext uri="{FF2B5EF4-FFF2-40B4-BE49-F238E27FC236}">
                <a16:creationId xmlns:a16="http://schemas.microsoft.com/office/drawing/2014/main" id="{0906836D-C259-4A16-A919-EE36EC822421}"/>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50" name="TextBox 49">
            <a:extLst>
              <a:ext uri="{FF2B5EF4-FFF2-40B4-BE49-F238E27FC236}">
                <a16:creationId xmlns:a16="http://schemas.microsoft.com/office/drawing/2014/main" id="{FD26C5AB-27E2-41AA-8AB3-A8BC49633D24}"/>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51" name="Rectangle: Rounded Corners 50">
            <a:extLst>
              <a:ext uri="{FF2B5EF4-FFF2-40B4-BE49-F238E27FC236}">
                <a16:creationId xmlns:a16="http://schemas.microsoft.com/office/drawing/2014/main" id="{B9AE6F89-9057-4781-8D81-50243B11C4EE}"/>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52" name="Rectangle 51">
            <a:extLst>
              <a:ext uri="{FF2B5EF4-FFF2-40B4-BE49-F238E27FC236}">
                <a16:creationId xmlns:a16="http://schemas.microsoft.com/office/drawing/2014/main" id="{E3C8296A-0C14-4FF2-8913-A5A9A46EF38F}"/>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53" name="Rectangle 52">
            <a:extLst>
              <a:ext uri="{FF2B5EF4-FFF2-40B4-BE49-F238E27FC236}">
                <a16:creationId xmlns:a16="http://schemas.microsoft.com/office/drawing/2014/main" id="{7DE71426-B98E-4A6E-844D-25F44EA1E47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54" name="Rectangle 53">
            <a:extLst>
              <a:ext uri="{FF2B5EF4-FFF2-40B4-BE49-F238E27FC236}">
                <a16:creationId xmlns:a16="http://schemas.microsoft.com/office/drawing/2014/main" id="{1F226DF4-0F57-4222-98E5-314B1CFF7214}"/>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55" name="Rectangle 54">
            <a:extLst>
              <a:ext uri="{FF2B5EF4-FFF2-40B4-BE49-F238E27FC236}">
                <a16:creationId xmlns:a16="http://schemas.microsoft.com/office/drawing/2014/main" id="{9C951132-E77D-4B11-A03F-A08929BD0EFE}"/>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56" name="Rectangle 55">
            <a:extLst>
              <a:ext uri="{FF2B5EF4-FFF2-40B4-BE49-F238E27FC236}">
                <a16:creationId xmlns:a16="http://schemas.microsoft.com/office/drawing/2014/main" id="{56CD6508-1AEA-4CFA-BA03-1852908860C2}"/>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57" name="Rectangle 56">
            <a:extLst>
              <a:ext uri="{FF2B5EF4-FFF2-40B4-BE49-F238E27FC236}">
                <a16:creationId xmlns:a16="http://schemas.microsoft.com/office/drawing/2014/main" id="{55F6DABA-86AA-485A-AA56-C50F25F859E4}"/>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58" name="Rectangle 57">
            <a:extLst>
              <a:ext uri="{FF2B5EF4-FFF2-40B4-BE49-F238E27FC236}">
                <a16:creationId xmlns:a16="http://schemas.microsoft.com/office/drawing/2014/main" id="{E979CBFA-D068-4473-972E-FA9219D42C77}"/>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59" name="Rectangle 58">
            <a:extLst>
              <a:ext uri="{FF2B5EF4-FFF2-40B4-BE49-F238E27FC236}">
                <a16:creationId xmlns:a16="http://schemas.microsoft.com/office/drawing/2014/main" id="{B21276D8-BB3D-446D-A275-09FA4EB395F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60" name="Rectangle 59">
            <a:extLst>
              <a:ext uri="{FF2B5EF4-FFF2-40B4-BE49-F238E27FC236}">
                <a16:creationId xmlns:a16="http://schemas.microsoft.com/office/drawing/2014/main" id="{9B52A08F-EC90-4F5B-A0A7-A480A5B385A0}"/>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61" name="Rectangle 60">
            <a:extLst>
              <a:ext uri="{FF2B5EF4-FFF2-40B4-BE49-F238E27FC236}">
                <a16:creationId xmlns:a16="http://schemas.microsoft.com/office/drawing/2014/main" id="{AA38765D-78C9-49E0-AF7E-02CBC31CECC7}"/>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62" name="Rectangle 61">
            <a:extLst>
              <a:ext uri="{FF2B5EF4-FFF2-40B4-BE49-F238E27FC236}">
                <a16:creationId xmlns:a16="http://schemas.microsoft.com/office/drawing/2014/main" id="{F3A75F52-57B2-4078-8994-BC52B274CDD7}"/>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63" name="Rectangle 62">
            <a:extLst>
              <a:ext uri="{FF2B5EF4-FFF2-40B4-BE49-F238E27FC236}">
                <a16:creationId xmlns:a16="http://schemas.microsoft.com/office/drawing/2014/main" id="{C0AA0149-351E-489B-9C16-561C631F7B1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64" name="Rectangle 63">
            <a:extLst>
              <a:ext uri="{FF2B5EF4-FFF2-40B4-BE49-F238E27FC236}">
                <a16:creationId xmlns:a16="http://schemas.microsoft.com/office/drawing/2014/main" id="{3455A4E7-CE0D-4085-AF5D-A99AB1FA6BE7}"/>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65" name="Rectangle 64">
            <a:extLst>
              <a:ext uri="{FF2B5EF4-FFF2-40B4-BE49-F238E27FC236}">
                <a16:creationId xmlns:a16="http://schemas.microsoft.com/office/drawing/2014/main" id="{076BC21D-8B02-4358-813C-13665DFFCEE9}"/>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66" name="TextBox 65">
            <a:extLst>
              <a:ext uri="{FF2B5EF4-FFF2-40B4-BE49-F238E27FC236}">
                <a16:creationId xmlns:a16="http://schemas.microsoft.com/office/drawing/2014/main" id="{3081C858-39FE-4F3B-84D2-160EAE6CA0E1}"/>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br>
              <a:rPr lang="en-US" sz="1600" dirty="0">
                <a:solidFill>
                  <a:schemeClr val="tx1">
                    <a:lumMod val="85000"/>
                    <a:lumOff val="15000"/>
                  </a:schemeClr>
                </a:solidFill>
              </a:rPr>
            </a:br>
            <a:r>
              <a:rPr lang="en-US" sz="1600" dirty="0">
                <a:solidFill>
                  <a:schemeClr val="tx1">
                    <a:lumMod val="85000"/>
                    <a:lumOff val="15000"/>
                  </a:schemeClr>
                </a:solidFill>
              </a:rPr>
              <a:t>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67" name="Picture 66">
            <a:extLst>
              <a:ext uri="{FF2B5EF4-FFF2-40B4-BE49-F238E27FC236}">
                <a16:creationId xmlns:a16="http://schemas.microsoft.com/office/drawing/2014/main" id="{3193F9BD-7E3D-41A0-97CA-874905F41B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68" name="Rectangle: Rounded Corners 67">
            <a:extLst>
              <a:ext uri="{FF2B5EF4-FFF2-40B4-BE49-F238E27FC236}">
                <a16:creationId xmlns:a16="http://schemas.microsoft.com/office/drawing/2014/main" id="{196DAD81-0AB1-41B1-8CE1-9190896C3227}"/>
              </a:ext>
            </a:extLst>
          </p:cNvPr>
          <p:cNvSpPr/>
          <p:nvPr/>
        </p:nvSpPr>
        <p:spPr>
          <a:xfrm>
            <a:off x="9633558" y="5541107"/>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69" name="Rectangle: Rounded Corners 68">
            <a:extLst>
              <a:ext uri="{FF2B5EF4-FFF2-40B4-BE49-F238E27FC236}">
                <a16:creationId xmlns:a16="http://schemas.microsoft.com/office/drawing/2014/main" id="{5D9F2F52-48AF-4CC0-9368-D7A49BBC1540}"/>
              </a:ext>
            </a:extLst>
          </p:cNvPr>
          <p:cNvSpPr/>
          <p:nvPr/>
        </p:nvSpPr>
        <p:spPr>
          <a:xfrm>
            <a:off x="9633558" y="579803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2" name="Rectangle 1">
            <a:extLst>
              <a:ext uri="{FF2B5EF4-FFF2-40B4-BE49-F238E27FC236}">
                <a16:creationId xmlns:a16="http://schemas.microsoft.com/office/drawing/2014/main" id="{7794201C-E566-4A62-98A4-B86942C6E834}"/>
              </a:ext>
            </a:extLst>
          </p:cNvPr>
          <p:cNvSpPr/>
          <p:nvPr/>
        </p:nvSpPr>
        <p:spPr>
          <a:xfrm>
            <a:off x="-12701" y="-2477"/>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72" name="Picture 71">
            <a:extLst>
              <a:ext uri="{FF2B5EF4-FFF2-40B4-BE49-F238E27FC236}">
                <a16:creationId xmlns:a16="http://schemas.microsoft.com/office/drawing/2014/main" id="{AE0C291D-5E3B-4AF0-BE33-553816F8EC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8501" y="2058229"/>
            <a:ext cx="6096000" cy="3637280"/>
          </a:xfrm>
          <a:prstGeom prst="rect">
            <a:avLst/>
          </a:prstGeom>
        </p:spPr>
      </p:pic>
      <p:sp>
        <p:nvSpPr>
          <p:cNvPr id="38" name="TextBox 37">
            <a:extLst>
              <a:ext uri="{FF2B5EF4-FFF2-40B4-BE49-F238E27FC236}">
                <a16:creationId xmlns:a16="http://schemas.microsoft.com/office/drawing/2014/main" id="{3E8EA45D-E535-42EC-A383-B54C02CEC023}"/>
              </a:ext>
            </a:extLst>
          </p:cNvPr>
          <p:cNvSpPr txBox="1"/>
          <p:nvPr/>
        </p:nvSpPr>
        <p:spPr>
          <a:xfrm>
            <a:off x="5272848" y="5764387"/>
            <a:ext cx="2418246" cy="369332"/>
          </a:xfrm>
          <a:prstGeom prst="rect">
            <a:avLst/>
          </a:prstGeom>
          <a:noFill/>
        </p:spPr>
        <p:txBody>
          <a:bodyPr wrap="square">
            <a:spAutoFit/>
          </a:bodyPr>
          <a:lstStyle/>
          <a:p>
            <a:r>
              <a:rPr lang="de-DE" dirty="0">
                <a:solidFill>
                  <a:schemeClr val="bg1"/>
                </a:solidFill>
              </a:rPr>
              <a:t>(handled by APIs)</a:t>
            </a:r>
            <a:endParaRPr lang="en-DE" dirty="0">
              <a:solidFill>
                <a:schemeClr val="bg1"/>
              </a:solidFill>
            </a:endParaRPr>
          </a:p>
        </p:txBody>
      </p:sp>
    </p:spTree>
    <p:extLst>
      <p:ext uri="{BB962C8B-B14F-4D97-AF65-F5344CB8AC3E}">
        <p14:creationId xmlns:p14="http://schemas.microsoft.com/office/powerpoint/2010/main" val="96822151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4400" dirty="0">
                <a:solidFill>
                  <a:schemeClr val="bg1"/>
                </a:solidFill>
              </a:rPr>
              <a:t>Booking a service through </a:t>
            </a:r>
            <a:br>
              <a:rPr lang="en-US" sz="4400" dirty="0">
                <a:solidFill>
                  <a:schemeClr val="bg1"/>
                </a:solidFill>
              </a:rPr>
            </a:br>
            <a:r>
              <a:rPr lang="en-US" sz="4400" dirty="0">
                <a:solidFill>
                  <a:schemeClr val="bg1"/>
                </a:solidFill>
              </a:rPr>
              <a:t>the Booking Template</a:t>
            </a:r>
          </a:p>
          <a:p>
            <a:pPr algn="ctr"/>
            <a:r>
              <a:rPr lang="en-US" sz="4400" dirty="0">
                <a:solidFill>
                  <a:schemeClr val="bg1"/>
                </a:solidFill>
              </a:rPr>
              <a:t>While logged in</a:t>
            </a:r>
            <a:endParaRPr lang="en-DE" sz="4400" dirty="0">
              <a:solidFill>
                <a:schemeClr val="bg1"/>
              </a:solidFill>
            </a:endParaRPr>
          </a:p>
        </p:txBody>
      </p:sp>
      <p:sp>
        <p:nvSpPr>
          <p:cNvPr id="3" name="TextBox 2">
            <a:extLst>
              <a:ext uri="{FF2B5EF4-FFF2-40B4-BE49-F238E27FC236}">
                <a16:creationId xmlns:a16="http://schemas.microsoft.com/office/drawing/2014/main" id="{F5E4B85F-F43E-4965-8F28-E3A60E467542}"/>
              </a:ext>
            </a:extLst>
          </p:cNvPr>
          <p:cNvSpPr txBox="1"/>
          <p:nvPr/>
        </p:nvSpPr>
        <p:spPr>
          <a:xfrm>
            <a:off x="4093028" y="4764705"/>
            <a:ext cx="4005943" cy="461665"/>
          </a:xfrm>
          <a:prstGeom prst="rect">
            <a:avLst/>
          </a:prstGeom>
          <a:noFill/>
        </p:spPr>
        <p:txBody>
          <a:bodyPr wrap="square">
            <a:spAutoFit/>
          </a:bodyPr>
          <a:lstStyle/>
          <a:p>
            <a:r>
              <a:rPr lang="de-DE" sz="2400" b="1" dirty="0"/>
              <a:t>Click to continue presentation</a:t>
            </a:r>
            <a:endParaRPr lang="en-DE" sz="2400" dirty="0"/>
          </a:p>
        </p:txBody>
      </p:sp>
    </p:spTree>
    <p:extLst>
      <p:ext uri="{BB962C8B-B14F-4D97-AF65-F5344CB8AC3E}">
        <p14:creationId xmlns:p14="http://schemas.microsoft.com/office/powerpoint/2010/main" val="2108766570"/>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23">
            <a:extLst>
              <a:ext uri="{FF2B5EF4-FFF2-40B4-BE49-F238E27FC236}">
                <a16:creationId xmlns:a16="http://schemas.microsoft.com/office/drawing/2014/main" id="{A1971BAC-36FA-472B-A8EA-75E9C9A0C874}"/>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5" name="Rectangle 24">
            <a:extLst>
              <a:ext uri="{FF2B5EF4-FFF2-40B4-BE49-F238E27FC236}">
                <a16:creationId xmlns:a16="http://schemas.microsoft.com/office/drawing/2014/main" id="{5BED69DC-5CD9-4661-8DE8-17AB6B64230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3530849643"/>
      </p:ext>
    </p:extLst>
  </p:cSld>
  <p:clrMapOvr>
    <a:masterClrMapping/>
  </p:clrMapOvr>
  <p:transition spd="slow" advTm="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23">
            <a:extLst>
              <a:ext uri="{FF2B5EF4-FFF2-40B4-BE49-F238E27FC236}">
                <a16:creationId xmlns:a16="http://schemas.microsoft.com/office/drawing/2014/main" id="{A1971BAC-36FA-472B-A8EA-75E9C9A0C874}"/>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5" name="Rectangle 24">
            <a:extLst>
              <a:ext uri="{FF2B5EF4-FFF2-40B4-BE49-F238E27FC236}">
                <a16:creationId xmlns:a16="http://schemas.microsoft.com/office/drawing/2014/main" id="{5BED69DC-5CD9-4661-8DE8-17AB6B642309}"/>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2" name="Oval 1">
            <a:extLst>
              <a:ext uri="{FF2B5EF4-FFF2-40B4-BE49-F238E27FC236}">
                <a16:creationId xmlns:a16="http://schemas.microsoft.com/office/drawing/2014/main" id="{1236EE42-5DAE-48B5-BEC3-6F7506EAC229}"/>
              </a:ext>
            </a:extLst>
          </p:cNvPr>
          <p:cNvSpPr/>
          <p:nvPr/>
        </p:nvSpPr>
        <p:spPr>
          <a:xfrm>
            <a:off x="1733550" y="1343025"/>
            <a:ext cx="1834911" cy="17665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086421348"/>
      </p:ext>
    </p:extLst>
  </p:cSld>
  <p:clrMapOvr>
    <a:masterClrMapping/>
  </p:clrMapOvr>
  <p:transition spd="slow" advTm="100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16" name="Picture 15">
            <a:extLst>
              <a:ext uri="{FF2B5EF4-FFF2-40B4-BE49-F238E27FC236}">
                <a16:creationId xmlns:a16="http://schemas.microsoft.com/office/drawing/2014/main" id="{47030FD2-53E1-4EB4-B7F3-918F30E90EEA}"/>
              </a:ext>
            </a:extLst>
          </p:cNvPr>
          <p:cNvPicPr>
            <a:picLocks noChangeAspect="1"/>
          </p:cNvPicPr>
          <p:nvPr/>
        </p:nvPicPr>
        <p:blipFill>
          <a:blip r:embed="rId3">
            <a:alphaModFix/>
            <a:extLst>
              <a:ext uri="{BEBA8EAE-BF5A-486C-A8C5-ECC9F3942E4B}">
                <a14:imgProps xmlns:a14="http://schemas.microsoft.com/office/drawing/2010/main">
                  <a14:imgLayer r:embed="rId4">
                    <a14:imgEffect>
                      <a14:sharpenSoften amount="-4000"/>
                    </a14:imgEffect>
                  </a14:imgLayer>
                </a14:imgProps>
              </a:ext>
              <a:ext uri="{28A0092B-C50C-407E-A947-70E740481C1C}">
                <a14:useLocalDpi xmlns:a14="http://schemas.microsoft.com/office/drawing/2010/main" val="0"/>
              </a:ext>
            </a:extLst>
          </a:blip>
          <a:stretch>
            <a:fillRect/>
          </a:stretch>
        </p:blipFill>
        <p:spPr>
          <a:xfrm>
            <a:off x="4884" y="829064"/>
            <a:ext cx="12028932" cy="6858000"/>
          </a:xfrm>
          <a:prstGeom prst="rect">
            <a:avLst/>
          </a:prstGeom>
          <a:noFill/>
          <a:ln>
            <a:noFill/>
          </a:ln>
        </p:spPr>
      </p:pic>
      <p:sp>
        <p:nvSpPr>
          <p:cNvPr id="19" name="TextBox 18">
            <a:extLst>
              <a:ext uri="{FF2B5EF4-FFF2-40B4-BE49-F238E27FC236}">
                <a16:creationId xmlns:a16="http://schemas.microsoft.com/office/drawing/2014/main" id="{1D51822B-640A-488F-93F5-90BD0B7D485D}"/>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0" name="TextBox 19">
            <a:extLst>
              <a:ext uri="{FF2B5EF4-FFF2-40B4-BE49-F238E27FC236}">
                <a16:creationId xmlns:a16="http://schemas.microsoft.com/office/drawing/2014/main" id="{A8BD8CFF-712C-489F-AA8D-FB59CCD57F1A}"/>
              </a:ext>
            </a:extLst>
          </p:cNvPr>
          <p:cNvSpPr txBox="1"/>
          <p:nvPr/>
        </p:nvSpPr>
        <p:spPr>
          <a:xfrm>
            <a:off x="3568461" y="63120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1" name="Rectangle: Rounded Corners 20">
            <a:extLst>
              <a:ext uri="{FF2B5EF4-FFF2-40B4-BE49-F238E27FC236}">
                <a16:creationId xmlns:a16="http://schemas.microsoft.com/office/drawing/2014/main" id="{6813D56C-4749-4539-9F1F-F04EB97BCEC9}"/>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3" name="Rectangle: Rounded Corners 22">
            <a:extLst>
              <a:ext uri="{FF2B5EF4-FFF2-40B4-BE49-F238E27FC236}">
                <a16:creationId xmlns:a16="http://schemas.microsoft.com/office/drawing/2014/main" id="{912BBE24-147D-48C1-BAE7-5FC792563DED}"/>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Rounded Corners 23">
            <a:extLst>
              <a:ext uri="{FF2B5EF4-FFF2-40B4-BE49-F238E27FC236}">
                <a16:creationId xmlns:a16="http://schemas.microsoft.com/office/drawing/2014/main" id="{87D0724F-F9DB-496D-B339-CB1B1AAD5661}"/>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5" name="Rectangle: Rounded Corners 24">
            <a:extLst>
              <a:ext uri="{FF2B5EF4-FFF2-40B4-BE49-F238E27FC236}">
                <a16:creationId xmlns:a16="http://schemas.microsoft.com/office/drawing/2014/main" id="{2A6AEA45-8FA7-4924-840E-A433B38923E6}"/>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6" name="Rectangle: Rounded Corners 25">
            <a:extLst>
              <a:ext uri="{FF2B5EF4-FFF2-40B4-BE49-F238E27FC236}">
                <a16:creationId xmlns:a16="http://schemas.microsoft.com/office/drawing/2014/main" id="{B8B7A5BB-FCC5-413C-A0DE-3CDBAAF3C670}"/>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26">
            <a:extLst>
              <a:ext uri="{FF2B5EF4-FFF2-40B4-BE49-F238E27FC236}">
                <a16:creationId xmlns:a16="http://schemas.microsoft.com/office/drawing/2014/main" id="{F4FBEFAE-8A88-478C-B22D-E92761B592C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8" name="Rectangle 27">
            <a:extLst>
              <a:ext uri="{FF2B5EF4-FFF2-40B4-BE49-F238E27FC236}">
                <a16:creationId xmlns:a16="http://schemas.microsoft.com/office/drawing/2014/main" id="{3A690B73-D5CA-4AD8-8489-CAF54E41BBE6}"/>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3470232821"/>
      </p:ext>
    </p:extLst>
  </p:cSld>
  <p:clrMapOvr>
    <a:masterClrMapping/>
  </p:clrMapOvr>
  <p:transition spd="slow" advClick="0" advTm="1000">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56" name="Picture 55">
            <a:extLst>
              <a:ext uri="{FF2B5EF4-FFF2-40B4-BE49-F238E27FC236}">
                <a16:creationId xmlns:a16="http://schemas.microsoft.com/office/drawing/2014/main" id="{8A3DCF34-B6ED-4BFD-956D-21D8282ADB7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Rectangle 32">
            <a:extLst>
              <a:ext uri="{FF2B5EF4-FFF2-40B4-BE49-F238E27FC236}">
                <a16:creationId xmlns:a16="http://schemas.microsoft.com/office/drawing/2014/main" id="{42A227F5-AEE4-49BC-B894-71757A18935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826040317"/>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17" name="Picture 16">
            <a:extLst>
              <a:ext uri="{FF2B5EF4-FFF2-40B4-BE49-F238E27FC236}">
                <a16:creationId xmlns:a16="http://schemas.microsoft.com/office/drawing/2014/main" id="{593D7D5A-A8B0-415E-9F90-1BD6B9CCB450}"/>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884" y="829064"/>
            <a:ext cx="12028932" cy="6858000"/>
          </a:xfrm>
          <a:prstGeom prst="rect">
            <a:avLst/>
          </a:prstGeom>
        </p:spPr>
      </p:pic>
      <p:sp>
        <p:nvSpPr>
          <p:cNvPr id="19" name="TextBox 18">
            <a:extLst>
              <a:ext uri="{FF2B5EF4-FFF2-40B4-BE49-F238E27FC236}">
                <a16:creationId xmlns:a16="http://schemas.microsoft.com/office/drawing/2014/main" id="{B3EF25B2-F93F-4DF7-8F3F-B054E4FE8F6A}"/>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0" name="TextBox 19">
            <a:extLst>
              <a:ext uri="{FF2B5EF4-FFF2-40B4-BE49-F238E27FC236}">
                <a16:creationId xmlns:a16="http://schemas.microsoft.com/office/drawing/2014/main" id="{79A50BE0-D7F8-4745-A724-84642D668AEA}"/>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1" name="Rectangle: Rounded Corners 20">
            <a:extLst>
              <a:ext uri="{FF2B5EF4-FFF2-40B4-BE49-F238E27FC236}">
                <a16:creationId xmlns:a16="http://schemas.microsoft.com/office/drawing/2014/main" id="{08B6B5B8-7D11-41C2-99A2-621C6E02A781}"/>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3" name="Rectangle: Rounded Corners 22">
            <a:extLst>
              <a:ext uri="{FF2B5EF4-FFF2-40B4-BE49-F238E27FC236}">
                <a16:creationId xmlns:a16="http://schemas.microsoft.com/office/drawing/2014/main" id="{B4C52F89-C97C-42FA-8105-C39BB8037BE7}"/>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Rounded Corners 23">
            <a:extLst>
              <a:ext uri="{FF2B5EF4-FFF2-40B4-BE49-F238E27FC236}">
                <a16:creationId xmlns:a16="http://schemas.microsoft.com/office/drawing/2014/main" id="{F871708D-3B58-427A-9DF7-14E9F78452A1}"/>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5" name="Rectangle: Rounded Corners 24">
            <a:extLst>
              <a:ext uri="{FF2B5EF4-FFF2-40B4-BE49-F238E27FC236}">
                <a16:creationId xmlns:a16="http://schemas.microsoft.com/office/drawing/2014/main" id="{FB99BCF3-DDF0-42E0-A9C0-4B81982BFD7A}"/>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6" name="Rectangle: Rounded Corners 25">
            <a:extLst>
              <a:ext uri="{FF2B5EF4-FFF2-40B4-BE49-F238E27FC236}">
                <a16:creationId xmlns:a16="http://schemas.microsoft.com/office/drawing/2014/main" id="{0CE29A6E-257E-47F8-BA84-0163024A6FBA}"/>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AFA9581F-1838-4C1A-A327-571371AF3FD5}"/>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932DC102-2151-4981-86C9-434B9C434DBE}"/>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346FFEBB-51FE-487A-AFFE-993E85D723DE}"/>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0" name="Rectangle 29">
            <a:extLst>
              <a:ext uri="{FF2B5EF4-FFF2-40B4-BE49-F238E27FC236}">
                <a16:creationId xmlns:a16="http://schemas.microsoft.com/office/drawing/2014/main" id="{EE6AC8D6-13A8-4ED4-A0AD-DD7534DA70F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1" name="Rectangle 30">
            <a:extLst>
              <a:ext uri="{FF2B5EF4-FFF2-40B4-BE49-F238E27FC236}">
                <a16:creationId xmlns:a16="http://schemas.microsoft.com/office/drawing/2014/main" id="{CBE8E742-B27D-4CE9-9FB1-204DD0DB5EDE}"/>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3682352704"/>
      </p:ext>
    </p:extLst>
  </p:cSld>
  <p:clrMapOvr>
    <a:masterClrMapping/>
  </p:clrMapOvr>
  <p:transition spd="slow" advClick="0" advTm="1000">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17" name="Picture 16">
            <a:extLst>
              <a:ext uri="{FF2B5EF4-FFF2-40B4-BE49-F238E27FC236}">
                <a16:creationId xmlns:a16="http://schemas.microsoft.com/office/drawing/2014/main" id="{FC1EBD1F-B5CF-4667-BC33-860BC88F1954}"/>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829064"/>
            <a:ext cx="12028932" cy="6858000"/>
          </a:xfrm>
          <a:prstGeom prst="rect">
            <a:avLst/>
          </a:prstGeom>
        </p:spPr>
      </p:pic>
      <p:sp>
        <p:nvSpPr>
          <p:cNvPr id="19" name="TextBox 18">
            <a:extLst>
              <a:ext uri="{FF2B5EF4-FFF2-40B4-BE49-F238E27FC236}">
                <a16:creationId xmlns:a16="http://schemas.microsoft.com/office/drawing/2014/main" id="{FA35797A-9C2D-4D31-A285-CE1588CDE44E}"/>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0" name="TextBox 19">
            <a:extLst>
              <a:ext uri="{FF2B5EF4-FFF2-40B4-BE49-F238E27FC236}">
                <a16:creationId xmlns:a16="http://schemas.microsoft.com/office/drawing/2014/main" id="{D10B5A9D-286F-4861-AE21-E9064BE615B6}"/>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a:t>
            </a:r>
            <a:endParaRPr lang="en-DE" sz="1050" dirty="0">
              <a:solidFill>
                <a:schemeClr val="bg2">
                  <a:lumMod val="50000"/>
                </a:schemeClr>
              </a:solidFill>
            </a:endParaRPr>
          </a:p>
        </p:txBody>
      </p:sp>
      <p:sp>
        <p:nvSpPr>
          <p:cNvPr id="21" name="Rectangle: Rounded Corners 20">
            <a:extLst>
              <a:ext uri="{FF2B5EF4-FFF2-40B4-BE49-F238E27FC236}">
                <a16:creationId xmlns:a16="http://schemas.microsoft.com/office/drawing/2014/main" id="{B9CD8759-6105-425C-A253-9E42137DA1A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3" name="Rectangle: Rounded Corners 22">
            <a:extLst>
              <a:ext uri="{FF2B5EF4-FFF2-40B4-BE49-F238E27FC236}">
                <a16:creationId xmlns:a16="http://schemas.microsoft.com/office/drawing/2014/main" id="{178B6599-D03B-478C-AECB-426AB6369110}"/>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Rectangle: Rounded Corners 23">
            <a:extLst>
              <a:ext uri="{FF2B5EF4-FFF2-40B4-BE49-F238E27FC236}">
                <a16:creationId xmlns:a16="http://schemas.microsoft.com/office/drawing/2014/main" id="{0FE8B3C6-C3E0-4860-93F9-DFD697EF9E65}"/>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5" name="Rectangle: Rounded Corners 24">
            <a:extLst>
              <a:ext uri="{FF2B5EF4-FFF2-40B4-BE49-F238E27FC236}">
                <a16:creationId xmlns:a16="http://schemas.microsoft.com/office/drawing/2014/main" id="{EE99FD2B-16F2-472D-BA07-AC34336AFABA}"/>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6" name="Rectangle: Rounded Corners 25">
            <a:extLst>
              <a:ext uri="{FF2B5EF4-FFF2-40B4-BE49-F238E27FC236}">
                <a16:creationId xmlns:a16="http://schemas.microsoft.com/office/drawing/2014/main" id="{3C127AF5-6DF5-4E81-9101-ABE93C2ACBCB}"/>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20234EE0-5EC1-4920-A38F-449E2D538838}"/>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30310973-5CC8-4108-A555-AD0D3AE42622}"/>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28">
            <a:extLst>
              <a:ext uri="{FF2B5EF4-FFF2-40B4-BE49-F238E27FC236}">
                <a16:creationId xmlns:a16="http://schemas.microsoft.com/office/drawing/2014/main" id="{5E136D90-4BB3-413C-9705-7EFDF18DC2B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0" name="Rectangle 29">
            <a:extLst>
              <a:ext uri="{FF2B5EF4-FFF2-40B4-BE49-F238E27FC236}">
                <a16:creationId xmlns:a16="http://schemas.microsoft.com/office/drawing/2014/main" id="{74EC1CE0-CC52-4974-92CA-B10883077625}"/>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3872206132"/>
      </p:ext>
    </p:extLst>
  </p:cSld>
  <p:clrMapOvr>
    <a:masterClrMapping/>
  </p:clrMapOvr>
  <p:transition spd="slow" advClick="0" advTm="1000">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2"/>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17" name="Picture 16">
            <a:extLst>
              <a:ext uri="{FF2B5EF4-FFF2-40B4-BE49-F238E27FC236}">
                <a16:creationId xmlns:a16="http://schemas.microsoft.com/office/drawing/2014/main" id="{CDD7A152-C63F-449A-A40C-FC49C9248928}"/>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829064"/>
            <a:ext cx="12028932" cy="6858000"/>
          </a:xfrm>
          <a:prstGeom prst="rect">
            <a:avLst/>
          </a:prstGeom>
        </p:spPr>
      </p:pic>
      <p:sp>
        <p:nvSpPr>
          <p:cNvPr id="19" name="TextBox 18">
            <a:extLst>
              <a:ext uri="{FF2B5EF4-FFF2-40B4-BE49-F238E27FC236}">
                <a16:creationId xmlns:a16="http://schemas.microsoft.com/office/drawing/2014/main" id="{4A268F77-3C45-44E4-9EB0-E7878A3BF443}"/>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0" name="Rectangle: Rounded Corners 19">
            <a:extLst>
              <a:ext uri="{FF2B5EF4-FFF2-40B4-BE49-F238E27FC236}">
                <a16:creationId xmlns:a16="http://schemas.microsoft.com/office/drawing/2014/main" id="{60BAE97B-0038-48F8-8EA8-6AB9C2E516A9}"/>
              </a:ext>
            </a:extLst>
          </p:cNvPr>
          <p:cNvSpPr/>
          <p:nvPr/>
        </p:nvSpPr>
        <p:spPr>
          <a:xfrm>
            <a:off x="3660554" y="411339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16" name="Rectangle 15">
            <a:extLst>
              <a:ext uri="{FF2B5EF4-FFF2-40B4-BE49-F238E27FC236}">
                <a16:creationId xmlns:a16="http://schemas.microsoft.com/office/drawing/2014/main" id="{0B9E7485-6978-4C69-AC7F-1259E8838D0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1" name="Rectangle 20">
            <a:extLst>
              <a:ext uri="{FF2B5EF4-FFF2-40B4-BE49-F238E27FC236}">
                <a16:creationId xmlns:a16="http://schemas.microsoft.com/office/drawing/2014/main" id="{6FE240CB-8504-4024-BD5D-1A6E17A4710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2731175889"/>
      </p:ext>
    </p:extLst>
  </p:cSld>
  <p:clrMapOvr>
    <a:masterClrMapping/>
  </p:clrMapOvr>
  <p:transition spd="slow" advClick="0" advTm="1000">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829064"/>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3860932"/>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63363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4120953"/>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4120952"/>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412095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65979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65979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65979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130E457E-A86D-46EB-A70E-B07AE6F18DCF}"/>
              </a:ext>
            </a:extLst>
          </p:cNvPr>
          <p:cNvSpPr txBox="1"/>
          <p:nvPr/>
        </p:nvSpPr>
        <p:spPr>
          <a:xfrm>
            <a:off x="3568461" y="8895424"/>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C9372BF1-DFF7-4186-A7BC-5CF44C4CCBC7}"/>
              </a:ext>
            </a:extLst>
          </p:cNvPr>
          <p:cNvSpPr txBox="1"/>
          <p:nvPr/>
        </p:nvSpPr>
        <p:spPr>
          <a:xfrm>
            <a:off x="3568461" y="11376085"/>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9A57945E-DC2E-4335-B572-0ED4A95E039F}"/>
              </a:ext>
            </a:extLst>
          </p:cNvPr>
          <p:cNvSpPr/>
          <p:nvPr/>
        </p:nvSpPr>
        <p:spPr>
          <a:xfrm>
            <a:off x="3656867"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78087816-39DA-4620-A803-82ADB58B5369}"/>
              </a:ext>
            </a:extLst>
          </p:cNvPr>
          <p:cNvSpPr/>
          <p:nvPr/>
        </p:nvSpPr>
        <p:spPr>
          <a:xfrm>
            <a:off x="5207295" y="9133518"/>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F09DAF9-373C-4D6B-88E6-4CB363B2A2E9}"/>
              </a:ext>
            </a:extLst>
          </p:cNvPr>
          <p:cNvSpPr/>
          <p:nvPr/>
        </p:nvSpPr>
        <p:spPr>
          <a:xfrm>
            <a:off x="6757723" y="9133517"/>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2A50A2C5-9A97-4C32-AE08-C6383ED5142F}"/>
              </a:ext>
            </a:extLst>
          </p:cNvPr>
          <p:cNvSpPr/>
          <p:nvPr/>
        </p:nvSpPr>
        <p:spPr>
          <a:xfrm>
            <a:off x="8342724" y="913351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A794AB7C-C5CA-464F-B8C6-F2195CB1A037}"/>
              </a:ext>
            </a:extLst>
          </p:cNvPr>
          <p:cNvSpPr/>
          <p:nvPr/>
        </p:nvSpPr>
        <p:spPr>
          <a:xfrm>
            <a:off x="3662014"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C8D959BA-C9D1-49FB-9341-0096DE43562E}"/>
              </a:ext>
            </a:extLst>
          </p:cNvPr>
          <p:cNvSpPr/>
          <p:nvPr/>
        </p:nvSpPr>
        <p:spPr>
          <a:xfrm>
            <a:off x="5212442" y="1163810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133351"/>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1968EA65-B293-407E-AC83-0476E1551DD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EF1119DA-4B4C-4621-B7C9-FD32706C59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3970198821"/>
      </p:ext>
    </p:extLst>
  </p:cSld>
  <p:clrMapOvr>
    <a:masterClrMapping/>
  </p:clrMapOvr>
  <p:transition spd="slow" advTm="0">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C10A28DB-A4CF-434B-9F2E-2B491F554BA6}"/>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1DFF060D-27F3-4699-ABE7-D160422BC2BA}"/>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1912091924"/>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5" name="Picture 4">
            <a:extLst>
              <a:ext uri="{FF2B5EF4-FFF2-40B4-BE49-F238E27FC236}">
                <a16:creationId xmlns:a16="http://schemas.microsoft.com/office/drawing/2014/main" id="{F1F753F5-90CF-41D2-BC41-02DE477203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6868" y="4178300"/>
            <a:ext cx="1416782" cy="1412008"/>
          </a:xfrm>
          <a:prstGeom prst="rect">
            <a:avLst/>
          </a:prstGeom>
        </p:spPr>
      </p:pic>
      <p:sp>
        <p:nvSpPr>
          <p:cNvPr id="48" name="Rectangle 47">
            <a:extLst>
              <a:ext uri="{FF2B5EF4-FFF2-40B4-BE49-F238E27FC236}">
                <a16:creationId xmlns:a16="http://schemas.microsoft.com/office/drawing/2014/main" id="{322521D8-FA9C-4546-A1B3-C06E548915B4}"/>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BD2426A7-3B92-4194-B450-564E2BA86536}"/>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4067460601"/>
      </p:ext>
    </p:extLst>
  </p:cSld>
  <p:clrMapOvr>
    <a:masterClrMapping/>
  </p:clrMapOvr>
  <p:transition spd="slow" advClick="0" advTm="0">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54DF9B4E-26B8-4014-9A31-FB01D5B45E6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23DC0E35-817B-452F-A59B-E66674FF9F87}"/>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2597305976"/>
      </p:ext>
    </p:extLst>
  </p:cSld>
  <p:clrMapOvr>
    <a:masterClrMapping/>
  </p:clrMapOvr>
  <p:transition spd="slow" advClick="0" advTm="0">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6" name="Picture 5">
            <a:extLst>
              <a:ext uri="{FF2B5EF4-FFF2-40B4-BE49-F238E27FC236}">
                <a16:creationId xmlns:a16="http://schemas.microsoft.com/office/drawing/2014/main" id="{DE2E6FE4-944D-474F-A82B-43E5058DCE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6346" y="4184650"/>
            <a:ext cx="1392958" cy="1405658"/>
          </a:xfrm>
          <a:prstGeom prst="rect">
            <a:avLst/>
          </a:prstGeom>
        </p:spPr>
      </p:pic>
      <p:sp>
        <p:nvSpPr>
          <p:cNvPr id="48" name="Rectangle 47">
            <a:extLst>
              <a:ext uri="{FF2B5EF4-FFF2-40B4-BE49-F238E27FC236}">
                <a16:creationId xmlns:a16="http://schemas.microsoft.com/office/drawing/2014/main" id="{94930074-54EA-4273-8FF5-326A27FD405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477E7731-AFC4-42F5-B158-E8D5D88E44E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658335022"/>
      </p:ext>
    </p:extLst>
  </p:cSld>
  <p:clrMapOvr>
    <a:masterClrMapping/>
  </p:clrMapOvr>
  <p:transition spd="slow" advTm="0">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FB514B09-C959-49BF-9659-B8F0200E3309}"/>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86FF0D76-F7C4-4F01-93AF-2B87837884A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377253563"/>
      </p:ext>
    </p:extLst>
  </p:cSld>
  <p:clrMapOvr>
    <a:masterClrMapping/>
  </p:clrMapOvr>
  <p:transition spd="slow" advTm="0">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47">
            <a:extLst>
              <a:ext uri="{FF2B5EF4-FFF2-40B4-BE49-F238E27FC236}">
                <a16:creationId xmlns:a16="http://schemas.microsoft.com/office/drawing/2014/main" id="{F3DBBAEE-AED2-4B3A-B9BD-C330406CA72A}"/>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9" name="Rectangle 48">
            <a:extLst>
              <a:ext uri="{FF2B5EF4-FFF2-40B4-BE49-F238E27FC236}">
                <a16:creationId xmlns:a16="http://schemas.microsoft.com/office/drawing/2014/main" id="{BB3B19A1-8EF9-456E-A949-74317B1CC886}"/>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2110050812"/>
      </p:ext>
    </p:extLst>
  </p:cSld>
  <p:clrMapOvr>
    <a:masterClrMapping/>
  </p:clrMapOvr>
  <p:transition spd="slow" advClick="0" advTm="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8BCC6790-53C9-4512-AE42-9D7ABD57D57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2" name="Rectangle 41">
            <a:extLst>
              <a:ext uri="{FF2B5EF4-FFF2-40B4-BE49-F238E27FC236}">
                <a16:creationId xmlns:a16="http://schemas.microsoft.com/office/drawing/2014/main" id="{147BC654-3312-488B-AD5B-29C49332D74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4092410595"/>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49">
            <a:extLst>
              <a:ext uri="{FF2B5EF4-FFF2-40B4-BE49-F238E27FC236}">
                <a16:creationId xmlns:a16="http://schemas.microsoft.com/office/drawing/2014/main" id="{BAD67DDB-829E-48C5-B086-CD56CC38399F}"/>
              </a:ext>
            </a:extLst>
          </p:cNvPr>
          <p:cNvSpPr/>
          <p:nvPr/>
        </p:nvSpPr>
        <p:spPr>
          <a:xfrm>
            <a:off x="448424" y="261889"/>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8" name="Rectangle 57">
            <a:extLst>
              <a:ext uri="{FF2B5EF4-FFF2-40B4-BE49-F238E27FC236}">
                <a16:creationId xmlns:a16="http://schemas.microsoft.com/office/drawing/2014/main" id="{9C61F13A-DFD2-4BEC-ACD1-F00011183242}"/>
              </a:ext>
            </a:extLst>
          </p:cNvPr>
          <p:cNvSpPr/>
          <p:nvPr/>
        </p:nvSpPr>
        <p:spPr>
          <a:xfrm>
            <a:off x="10947944" y="6802"/>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2" name="Rectangle 1">
            <a:extLst>
              <a:ext uri="{FF2B5EF4-FFF2-40B4-BE49-F238E27FC236}">
                <a16:creationId xmlns:a16="http://schemas.microsoft.com/office/drawing/2014/main" id="{06B5C985-FF7B-4705-A06C-30EEC287C346}"/>
              </a:ext>
            </a:extLst>
          </p:cNvPr>
          <p:cNvSpPr/>
          <p:nvPr/>
        </p:nvSpPr>
        <p:spPr>
          <a:xfrm>
            <a:off x="-22154" y="6802"/>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pic>
        <p:nvPicPr>
          <p:cNvPr id="48" name="Picture 47">
            <a:extLst>
              <a:ext uri="{FF2B5EF4-FFF2-40B4-BE49-F238E27FC236}">
                <a16:creationId xmlns:a16="http://schemas.microsoft.com/office/drawing/2014/main" id="{6BBD0832-4B72-40C7-B739-28362CB7B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49" name="Rectangle: Rounded Corners 48">
            <a:extLst>
              <a:ext uri="{FF2B5EF4-FFF2-40B4-BE49-F238E27FC236}">
                <a16:creationId xmlns:a16="http://schemas.microsoft.com/office/drawing/2014/main" id="{079D902E-BA47-465B-8A6D-3974FC942C57}"/>
              </a:ext>
            </a:extLst>
          </p:cNvPr>
          <p:cNvSpPr/>
          <p:nvPr/>
        </p:nvSpPr>
        <p:spPr>
          <a:xfrm>
            <a:off x="8195228" y="5255493"/>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51" name="TextBox 50">
            <a:extLst>
              <a:ext uri="{FF2B5EF4-FFF2-40B4-BE49-F238E27FC236}">
                <a16:creationId xmlns:a16="http://schemas.microsoft.com/office/drawing/2014/main" id="{167D58EE-6306-470F-B4BB-04E0673CC7B8}"/>
              </a:ext>
            </a:extLst>
          </p:cNvPr>
          <p:cNvSpPr txBox="1"/>
          <p:nvPr/>
        </p:nvSpPr>
        <p:spPr>
          <a:xfrm>
            <a:off x="6550179" y="2604549"/>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52" name="TextBox 51">
            <a:extLst>
              <a:ext uri="{FF2B5EF4-FFF2-40B4-BE49-F238E27FC236}">
                <a16:creationId xmlns:a16="http://schemas.microsoft.com/office/drawing/2014/main" id="{EAA7BAA3-E076-42E0-9E63-FFDAE93680A3}"/>
              </a:ext>
            </a:extLst>
          </p:cNvPr>
          <p:cNvSpPr txBox="1"/>
          <p:nvPr/>
        </p:nvSpPr>
        <p:spPr>
          <a:xfrm>
            <a:off x="6625269" y="3362870"/>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6" name="Rectangle 5">
            <a:extLst>
              <a:ext uri="{FF2B5EF4-FFF2-40B4-BE49-F238E27FC236}">
                <a16:creationId xmlns:a16="http://schemas.microsoft.com/office/drawing/2014/main" id="{193AF62C-4FE8-42F8-BA99-32A4A827AEF7}"/>
              </a:ext>
            </a:extLst>
          </p:cNvPr>
          <p:cNvSpPr/>
          <p:nvPr/>
        </p:nvSpPr>
        <p:spPr>
          <a:xfrm>
            <a:off x="6616460" y="4681057"/>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7" name="Isosceles Triangle 6">
            <a:extLst>
              <a:ext uri="{FF2B5EF4-FFF2-40B4-BE49-F238E27FC236}">
                <a16:creationId xmlns:a16="http://schemas.microsoft.com/office/drawing/2014/main" id="{A05C5A1A-F32D-445A-B579-0703EEBEAA4D}"/>
              </a:ext>
            </a:extLst>
          </p:cNvPr>
          <p:cNvSpPr/>
          <p:nvPr/>
        </p:nvSpPr>
        <p:spPr>
          <a:xfrm flipV="1">
            <a:off x="7548563" y="4838517"/>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97434C25-6DC4-4BB2-B736-49DF7A9B25B4}"/>
              </a:ext>
            </a:extLst>
          </p:cNvPr>
          <p:cNvSpPr/>
          <p:nvPr/>
        </p:nvSpPr>
        <p:spPr>
          <a:xfrm>
            <a:off x="6616460" y="5071777"/>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53" name="Rectangle 52">
            <a:extLst>
              <a:ext uri="{FF2B5EF4-FFF2-40B4-BE49-F238E27FC236}">
                <a16:creationId xmlns:a16="http://schemas.microsoft.com/office/drawing/2014/main" id="{89E42767-FDE1-478A-8395-CD798E0ED76D}"/>
              </a:ext>
            </a:extLst>
          </p:cNvPr>
          <p:cNvSpPr/>
          <p:nvPr/>
        </p:nvSpPr>
        <p:spPr>
          <a:xfrm>
            <a:off x="6616460" y="5270158"/>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54" name="Rectangle 53">
            <a:extLst>
              <a:ext uri="{FF2B5EF4-FFF2-40B4-BE49-F238E27FC236}">
                <a16:creationId xmlns:a16="http://schemas.microsoft.com/office/drawing/2014/main" id="{20533F9A-666C-4336-BB97-C3BE06926819}"/>
              </a:ext>
            </a:extLst>
          </p:cNvPr>
          <p:cNvSpPr/>
          <p:nvPr/>
        </p:nvSpPr>
        <p:spPr>
          <a:xfrm>
            <a:off x="6616460" y="5464710"/>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55" name="Rectangle 54">
            <a:extLst>
              <a:ext uri="{FF2B5EF4-FFF2-40B4-BE49-F238E27FC236}">
                <a16:creationId xmlns:a16="http://schemas.microsoft.com/office/drawing/2014/main" id="{2153A723-BF93-4FEF-B0FA-658A996EDE0E}"/>
              </a:ext>
            </a:extLst>
          </p:cNvPr>
          <p:cNvSpPr/>
          <p:nvPr/>
        </p:nvSpPr>
        <p:spPr>
          <a:xfrm>
            <a:off x="8154748" y="4681057"/>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56" name="Rectangle 55">
            <a:extLst>
              <a:ext uri="{FF2B5EF4-FFF2-40B4-BE49-F238E27FC236}">
                <a16:creationId xmlns:a16="http://schemas.microsoft.com/office/drawing/2014/main" id="{C217E873-1F1A-41A4-80E2-2B510379EEF2}"/>
              </a:ext>
            </a:extLst>
          </p:cNvPr>
          <p:cNvSpPr/>
          <p:nvPr/>
        </p:nvSpPr>
        <p:spPr>
          <a:xfrm>
            <a:off x="8532573" y="4681056"/>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57" name="TextBox 56">
            <a:extLst>
              <a:ext uri="{FF2B5EF4-FFF2-40B4-BE49-F238E27FC236}">
                <a16:creationId xmlns:a16="http://schemas.microsoft.com/office/drawing/2014/main" id="{A76EB2D4-5B17-43E8-B044-EB376A3CDAC7}"/>
              </a:ext>
            </a:extLst>
          </p:cNvPr>
          <p:cNvSpPr txBox="1"/>
          <p:nvPr/>
        </p:nvSpPr>
        <p:spPr>
          <a:xfrm>
            <a:off x="8136445" y="4675835"/>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spTree>
    <p:extLst>
      <p:ext uri="{BB962C8B-B14F-4D97-AF65-F5344CB8AC3E}">
        <p14:creationId xmlns:p14="http://schemas.microsoft.com/office/powerpoint/2010/main" val="1285312957"/>
      </p:ext>
    </p:extLst>
  </p:cSld>
  <p:clrMapOvr>
    <a:masterClrMapping/>
  </p:clrMapOvr>
  <p:transition spd="slow" advTm="2000">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49">
            <a:extLst>
              <a:ext uri="{FF2B5EF4-FFF2-40B4-BE49-F238E27FC236}">
                <a16:creationId xmlns:a16="http://schemas.microsoft.com/office/drawing/2014/main" id="{BAD67DDB-829E-48C5-B086-CD56CC38399F}"/>
              </a:ext>
            </a:extLst>
          </p:cNvPr>
          <p:cNvSpPr/>
          <p:nvPr/>
        </p:nvSpPr>
        <p:spPr>
          <a:xfrm>
            <a:off x="448424" y="261889"/>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8" name="Rectangle 57">
            <a:extLst>
              <a:ext uri="{FF2B5EF4-FFF2-40B4-BE49-F238E27FC236}">
                <a16:creationId xmlns:a16="http://schemas.microsoft.com/office/drawing/2014/main" id="{9C61F13A-DFD2-4BEC-ACD1-F00011183242}"/>
              </a:ext>
            </a:extLst>
          </p:cNvPr>
          <p:cNvSpPr/>
          <p:nvPr/>
        </p:nvSpPr>
        <p:spPr>
          <a:xfrm>
            <a:off x="10947944" y="6802"/>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2" name="Rectangle 1">
            <a:extLst>
              <a:ext uri="{FF2B5EF4-FFF2-40B4-BE49-F238E27FC236}">
                <a16:creationId xmlns:a16="http://schemas.microsoft.com/office/drawing/2014/main" id="{06B5C985-FF7B-4705-A06C-30EEC287C346}"/>
              </a:ext>
            </a:extLst>
          </p:cNvPr>
          <p:cNvSpPr/>
          <p:nvPr/>
        </p:nvSpPr>
        <p:spPr>
          <a:xfrm>
            <a:off x="-22154" y="6802"/>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pic>
        <p:nvPicPr>
          <p:cNvPr id="48" name="Picture 47">
            <a:extLst>
              <a:ext uri="{FF2B5EF4-FFF2-40B4-BE49-F238E27FC236}">
                <a16:creationId xmlns:a16="http://schemas.microsoft.com/office/drawing/2014/main" id="{6BBD0832-4B72-40C7-B739-28362CB7B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49" name="Rectangle: Rounded Corners 48">
            <a:extLst>
              <a:ext uri="{FF2B5EF4-FFF2-40B4-BE49-F238E27FC236}">
                <a16:creationId xmlns:a16="http://schemas.microsoft.com/office/drawing/2014/main" id="{079D902E-BA47-465B-8A6D-3974FC942C57}"/>
              </a:ext>
            </a:extLst>
          </p:cNvPr>
          <p:cNvSpPr/>
          <p:nvPr/>
        </p:nvSpPr>
        <p:spPr>
          <a:xfrm>
            <a:off x="8195228" y="5255493"/>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51" name="TextBox 50">
            <a:extLst>
              <a:ext uri="{FF2B5EF4-FFF2-40B4-BE49-F238E27FC236}">
                <a16:creationId xmlns:a16="http://schemas.microsoft.com/office/drawing/2014/main" id="{167D58EE-6306-470F-B4BB-04E0673CC7B8}"/>
              </a:ext>
            </a:extLst>
          </p:cNvPr>
          <p:cNvSpPr txBox="1"/>
          <p:nvPr/>
        </p:nvSpPr>
        <p:spPr>
          <a:xfrm>
            <a:off x="6550179" y="2604549"/>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52" name="TextBox 51">
            <a:extLst>
              <a:ext uri="{FF2B5EF4-FFF2-40B4-BE49-F238E27FC236}">
                <a16:creationId xmlns:a16="http://schemas.microsoft.com/office/drawing/2014/main" id="{EAA7BAA3-E076-42E0-9E63-FFDAE93680A3}"/>
              </a:ext>
            </a:extLst>
          </p:cNvPr>
          <p:cNvSpPr txBox="1"/>
          <p:nvPr/>
        </p:nvSpPr>
        <p:spPr>
          <a:xfrm>
            <a:off x="6625269" y="3362870"/>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6" name="Rectangle 5">
            <a:extLst>
              <a:ext uri="{FF2B5EF4-FFF2-40B4-BE49-F238E27FC236}">
                <a16:creationId xmlns:a16="http://schemas.microsoft.com/office/drawing/2014/main" id="{193AF62C-4FE8-42F8-BA99-32A4A827AEF7}"/>
              </a:ext>
            </a:extLst>
          </p:cNvPr>
          <p:cNvSpPr/>
          <p:nvPr/>
        </p:nvSpPr>
        <p:spPr>
          <a:xfrm>
            <a:off x="6616460" y="4681057"/>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7" name="Isosceles Triangle 6">
            <a:extLst>
              <a:ext uri="{FF2B5EF4-FFF2-40B4-BE49-F238E27FC236}">
                <a16:creationId xmlns:a16="http://schemas.microsoft.com/office/drawing/2014/main" id="{A05C5A1A-F32D-445A-B579-0703EEBEAA4D}"/>
              </a:ext>
            </a:extLst>
          </p:cNvPr>
          <p:cNvSpPr/>
          <p:nvPr/>
        </p:nvSpPr>
        <p:spPr>
          <a:xfrm flipV="1">
            <a:off x="7548563" y="4838517"/>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97434C25-6DC4-4BB2-B736-49DF7A9B25B4}"/>
              </a:ext>
            </a:extLst>
          </p:cNvPr>
          <p:cNvSpPr/>
          <p:nvPr/>
        </p:nvSpPr>
        <p:spPr>
          <a:xfrm>
            <a:off x="6616460" y="5071777"/>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53" name="Rectangle 52">
            <a:extLst>
              <a:ext uri="{FF2B5EF4-FFF2-40B4-BE49-F238E27FC236}">
                <a16:creationId xmlns:a16="http://schemas.microsoft.com/office/drawing/2014/main" id="{89E42767-FDE1-478A-8395-CD798E0ED76D}"/>
              </a:ext>
            </a:extLst>
          </p:cNvPr>
          <p:cNvSpPr/>
          <p:nvPr/>
        </p:nvSpPr>
        <p:spPr>
          <a:xfrm>
            <a:off x="6616460" y="5270158"/>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54" name="Rectangle 53">
            <a:extLst>
              <a:ext uri="{FF2B5EF4-FFF2-40B4-BE49-F238E27FC236}">
                <a16:creationId xmlns:a16="http://schemas.microsoft.com/office/drawing/2014/main" id="{20533F9A-666C-4336-BB97-C3BE06926819}"/>
              </a:ext>
            </a:extLst>
          </p:cNvPr>
          <p:cNvSpPr/>
          <p:nvPr/>
        </p:nvSpPr>
        <p:spPr>
          <a:xfrm>
            <a:off x="6616460" y="5464710"/>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55" name="Rectangle 54">
            <a:extLst>
              <a:ext uri="{FF2B5EF4-FFF2-40B4-BE49-F238E27FC236}">
                <a16:creationId xmlns:a16="http://schemas.microsoft.com/office/drawing/2014/main" id="{2153A723-BF93-4FEF-B0FA-658A996EDE0E}"/>
              </a:ext>
            </a:extLst>
          </p:cNvPr>
          <p:cNvSpPr/>
          <p:nvPr/>
        </p:nvSpPr>
        <p:spPr>
          <a:xfrm>
            <a:off x="8154748" y="4681057"/>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56" name="Rectangle 55">
            <a:extLst>
              <a:ext uri="{FF2B5EF4-FFF2-40B4-BE49-F238E27FC236}">
                <a16:creationId xmlns:a16="http://schemas.microsoft.com/office/drawing/2014/main" id="{C217E873-1F1A-41A4-80E2-2B510379EEF2}"/>
              </a:ext>
            </a:extLst>
          </p:cNvPr>
          <p:cNvSpPr/>
          <p:nvPr/>
        </p:nvSpPr>
        <p:spPr>
          <a:xfrm>
            <a:off x="8532573" y="4681056"/>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57" name="TextBox 56">
            <a:extLst>
              <a:ext uri="{FF2B5EF4-FFF2-40B4-BE49-F238E27FC236}">
                <a16:creationId xmlns:a16="http://schemas.microsoft.com/office/drawing/2014/main" id="{A76EB2D4-5B17-43E8-B044-EB376A3CDAC7}"/>
              </a:ext>
            </a:extLst>
          </p:cNvPr>
          <p:cNvSpPr txBox="1"/>
          <p:nvPr/>
        </p:nvSpPr>
        <p:spPr>
          <a:xfrm>
            <a:off x="8136445" y="4675835"/>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spTree>
    <p:extLst>
      <p:ext uri="{BB962C8B-B14F-4D97-AF65-F5344CB8AC3E}">
        <p14:creationId xmlns:p14="http://schemas.microsoft.com/office/powerpoint/2010/main" val="3277844740"/>
      </p:ext>
    </p:extLst>
  </p:cSld>
  <p:clrMapOvr>
    <a:masterClrMapping/>
  </p:clrMapOvr>
  <p:transition spd="slow" advTm="0">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49">
            <a:extLst>
              <a:ext uri="{FF2B5EF4-FFF2-40B4-BE49-F238E27FC236}">
                <a16:creationId xmlns:a16="http://schemas.microsoft.com/office/drawing/2014/main" id="{BAD67DDB-829E-48C5-B086-CD56CC38399F}"/>
              </a:ext>
            </a:extLst>
          </p:cNvPr>
          <p:cNvSpPr/>
          <p:nvPr/>
        </p:nvSpPr>
        <p:spPr>
          <a:xfrm>
            <a:off x="448424" y="261889"/>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8" name="Rectangle 57">
            <a:extLst>
              <a:ext uri="{FF2B5EF4-FFF2-40B4-BE49-F238E27FC236}">
                <a16:creationId xmlns:a16="http://schemas.microsoft.com/office/drawing/2014/main" id="{9C61F13A-DFD2-4BEC-ACD1-F00011183242}"/>
              </a:ext>
            </a:extLst>
          </p:cNvPr>
          <p:cNvSpPr/>
          <p:nvPr/>
        </p:nvSpPr>
        <p:spPr>
          <a:xfrm>
            <a:off x="10947944" y="6802"/>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2" name="Rectangle 1">
            <a:extLst>
              <a:ext uri="{FF2B5EF4-FFF2-40B4-BE49-F238E27FC236}">
                <a16:creationId xmlns:a16="http://schemas.microsoft.com/office/drawing/2014/main" id="{06B5C985-FF7B-4705-A06C-30EEC287C346}"/>
              </a:ext>
            </a:extLst>
          </p:cNvPr>
          <p:cNvSpPr/>
          <p:nvPr/>
        </p:nvSpPr>
        <p:spPr>
          <a:xfrm>
            <a:off x="-22154" y="6802"/>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pic>
        <p:nvPicPr>
          <p:cNvPr id="48" name="Picture 47">
            <a:extLst>
              <a:ext uri="{FF2B5EF4-FFF2-40B4-BE49-F238E27FC236}">
                <a16:creationId xmlns:a16="http://schemas.microsoft.com/office/drawing/2014/main" id="{6BBD0832-4B72-40C7-B739-28362CB7B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49" name="Rectangle: Rounded Corners 48">
            <a:extLst>
              <a:ext uri="{FF2B5EF4-FFF2-40B4-BE49-F238E27FC236}">
                <a16:creationId xmlns:a16="http://schemas.microsoft.com/office/drawing/2014/main" id="{079D902E-BA47-465B-8A6D-3974FC942C57}"/>
              </a:ext>
            </a:extLst>
          </p:cNvPr>
          <p:cNvSpPr/>
          <p:nvPr/>
        </p:nvSpPr>
        <p:spPr>
          <a:xfrm>
            <a:off x="8195228" y="5255493"/>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51" name="TextBox 50">
            <a:extLst>
              <a:ext uri="{FF2B5EF4-FFF2-40B4-BE49-F238E27FC236}">
                <a16:creationId xmlns:a16="http://schemas.microsoft.com/office/drawing/2014/main" id="{167D58EE-6306-470F-B4BB-04E0673CC7B8}"/>
              </a:ext>
            </a:extLst>
          </p:cNvPr>
          <p:cNvSpPr txBox="1"/>
          <p:nvPr/>
        </p:nvSpPr>
        <p:spPr>
          <a:xfrm>
            <a:off x="6550179" y="2604549"/>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52" name="TextBox 51">
            <a:extLst>
              <a:ext uri="{FF2B5EF4-FFF2-40B4-BE49-F238E27FC236}">
                <a16:creationId xmlns:a16="http://schemas.microsoft.com/office/drawing/2014/main" id="{EAA7BAA3-E076-42E0-9E63-FFDAE93680A3}"/>
              </a:ext>
            </a:extLst>
          </p:cNvPr>
          <p:cNvSpPr txBox="1"/>
          <p:nvPr/>
        </p:nvSpPr>
        <p:spPr>
          <a:xfrm>
            <a:off x="6625269" y="3362870"/>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6" name="Rectangle 5">
            <a:extLst>
              <a:ext uri="{FF2B5EF4-FFF2-40B4-BE49-F238E27FC236}">
                <a16:creationId xmlns:a16="http://schemas.microsoft.com/office/drawing/2014/main" id="{193AF62C-4FE8-42F8-BA99-32A4A827AEF7}"/>
              </a:ext>
            </a:extLst>
          </p:cNvPr>
          <p:cNvSpPr/>
          <p:nvPr/>
        </p:nvSpPr>
        <p:spPr>
          <a:xfrm>
            <a:off x="6616460" y="4681057"/>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7" name="Isosceles Triangle 6">
            <a:extLst>
              <a:ext uri="{FF2B5EF4-FFF2-40B4-BE49-F238E27FC236}">
                <a16:creationId xmlns:a16="http://schemas.microsoft.com/office/drawing/2014/main" id="{A05C5A1A-F32D-445A-B579-0703EEBEAA4D}"/>
              </a:ext>
            </a:extLst>
          </p:cNvPr>
          <p:cNvSpPr/>
          <p:nvPr/>
        </p:nvSpPr>
        <p:spPr>
          <a:xfrm flipV="1">
            <a:off x="7548563" y="4838517"/>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97434C25-6DC4-4BB2-B736-49DF7A9B25B4}"/>
              </a:ext>
            </a:extLst>
          </p:cNvPr>
          <p:cNvSpPr/>
          <p:nvPr/>
        </p:nvSpPr>
        <p:spPr>
          <a:xfrm>
            <a:off x="6616460" y="5071777"/>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53" name="Rectangle 52">
            <a:extLst>
              <a:ext uri="{FF2B5EF4-FFF2-40B4-BE49-F238E27FC236}">
                <a16:creationId xmlns:a16="http://schemas.microsoft.com/office/drawing/2014/main" id="{89E42767-FDE1-478A-8395-CD798E0ED76D}"/>
              </a:ext>
            </a:extLst>
          </p:cNvPr>
          <p:cNvSpPr/>
          <p:nvPr/>
        </p:nvSpPr>
        <p:spPr>
          <a:xfrm>
            <a:off x="6616460" y="5270158"/>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54" name="Rectangle 53">
            <a:extLst>
              <a:ext uri="{FF2B5EF4-FFF2-40B4-BE49-F238E27FC236}">
                <a16:creationId xmlns:a16="http://schemas.microsoft.com/office/drawing/2014/main" id="{20533F9A-666C-4336-BB97-C3BE06926819}"/>
              </a:ext>
            </a:extLst>
          </p:cNvPr>
          <p:cNvSpPr/>
          <p:nvPr/>
        </p:nvSpPr>
        <p:spPr>
          <a:xfrm>
            <a:off x="6616460" y="5464710"/>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55" name="Rectangle 54">
            <a:extLst>
              <a:ext uri="{FF2B5EF4-FFF2-40B4-BE49-F238E27FC236}">
                <a16:creationId xmlns:a16="http://schemas.microsoft.com/office/drawing/2014/main" id="{2153A723-BF93-4FEF-B0FA-658A996EDE0E}"/>
              </a:ext>
            </a:extLst>
          </p:cNvPr>
          <p:cNvSpPr/>
          <p:nvPr/>
        </p:nvSpPr>
        <p:spPr>
          <a:xfrm>
            <a:off x="8154748" y="4681057"/>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56" name="Rectangle 55">
            <a:extLst>
              <a:ext uri="{FF2B5EF4-FFF2-40B4-BE49-F238E27FC236}">
                <a16:creationId xmlns:a16="http://schemas.microsoft.com/office/drawing/2014/main" id="{C217E873-1F1A-41A4-80E2-2B510379EEF2}"/>
              </a:ext>
            </a:extLst>
          </p:cNvPr>
          <p:cNvSpPr/>
          <p:nvPr/>
        </p:nvSpPr>
        <p:spPr>
          <a:xfrm>
            <a:off x="8532573" y="4681056"/>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57" name="TextBox 56">
            <a:extLst>
              <a:ext uri="{FF2B5EF4-FFF2-40B4-BE49-F238E27FC236}">
                <a16:creationId xmlns:a16="http://schemas.microsoft.com/office/drawing/2014/main" id="{A76EB2D4-5B17-43E8-B044-EB376A3CDAC7}"/>
              </a:ext>
            </a:extLst>
          </p:cNvPr>
          <p:cNvSpPr txBox="1"/>
          <p:nvPr/>
        </p:nvSpPr>
        <p:spPr>
          <a:xfrm>
            <a:off x="8136445" y="4675835"/>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spTree>
    <p:extLst>
      <p:ext uri="{BB962C8B-B14F-4D97-AF65-F5344CB8AC3E}">
        <p14:creationId xmlns:p14="http://schemas.microsoft.com/office/powerpoint/2010/main" val="3334719649"/>
      </p:ext>
    </p:extLst>
  </p:cSld>
  <p:clrMapOvr>
    <a:masterClrMapping/>
  </p:clrMapOvr>
  <p:transition spd="slow" advTm="0">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64" name="Rectangle 63">
            <a:extLst>
              <a:ext uri="{FF2B5EF4-FFF2-40B4-BE49-F238E27FC236}">
                <a16:creationId xmlns:a16="http://schemas.microsoft.com/office/drawing/2014/main" id="{97EEBD5D-AFBD-4DE6-9B76-B7D287319BED}"/>
              </a:ext>
            </a:extLst>
          </p:cNvPr>
          <p:cNvSpPr/>
          <p:nvPr/>
        </p:nvSpPr>
        <p:spPr>
          <a:xfrm>
            <a:off x="450527" y="266894"/>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2CC7056D-63AA-46A3-9BCF-7703D0CAB96D}"/>
              </a:ext>
            </a:extLst>
          </p:cNvPr>
          <p:cNvSpPr/>
          <p:nvPr/>
        </p:nvSpPr>
        <p:spPr>
          <a:xfrm>
            <a:off x="10955563" y="14514"/>
            <a:ext cx="996949"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Rectangle 1">
            <a:extLst>
              <a:ext uri="{FF2B5EF4-FFF2-40B4-BE49-F238E27FC236}">
                <a16:creationId xmlns:a16="http://schemas.microsoft.com/office/drawing/2014/main" id="{06B5C985-FF7B-4705-A06C-30EEC287C346}"/>
              </a:ext>
            </a:extLst>
          </p:cNvPr>
          <p:cNvSpPr/>
          <p:nvPr/>
        </p:nvSpPr>
        <p:spPr>
          <a:xfrm>
            <a:off x="-11615" y="0"/>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pic>
        <p:nvPicPr>
          <p:cNvPr id="48" name="Picture 47">
            <a:extLst>
              <a:ext uri="{FF2B5EF4-FFF2-40B4-BE49-F238E27FC236}">
                <a16:creationId xmlns:a16="http://schemas.microsoft.com/office/drawing/2014/main" id="{6BBD0832-4B72-40C7-B739-28362CB7B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49" name="Rectangle: Rounded Corners 48">
            <a:extLst>
              <a:ext uri="{FF2B5EF4-FFF2-40B4-BE49-F238E27FC236}">
                <a16:creationId xmlns:a16="http://schemas.microsoft.com/office/drawing/2014/main" id="{079D902E-BA47-465B-8A6D-3974FC942C57}"/>
              </a:ext>
            </a:extLst>
          </p:cNvPr>
          <p:cNvSpPr/>
          <p:nvPr/>
        </p:nvSpPr>
        <p:spPr>
          <a:xfrm>
            <a:off x="8195228" y="5255493"/>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sp>
        <p:nvSpPr>
          <p:cNvPr id="51" name="TextBox 50">
            <a:extLst>
              <a:ext uri="{FF2B5EF4-FFF2-40B4-BE49-F238E27FC236}">
                <a16:creationId xmlns:a16="http://schemas.microsoft.com/office/drawing/2014/main" id="{167D58EE-6306-470F-B4BB-04E0673CC7B8}"/>
              </a:ext>
            </a:extLst>
          </p:cNvPr>
          <p:cNvSpPr txBox="1"/>
          <p:nvPr/>
        </p:nvSpPr>
        <p:spPr>
          <a:xfrm>
            <a:off x="6550179" y="2604549"/>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52" name="TextBox 51">
            <a:extLst>
              <a:ext uri="{FF2B5EF4-FFF2-40B4-BE49-F238E27FC236}">
                <a16:creationId xmlns:a16="http://schemas.microsoft.com/office/drawing/2014/main" id="{EAA7BAA3-E076-42E0-9E63-FFDAE93680A3}"/>
              </a:ext>
            </a:extLst>
          </p:cNvPr>
          <p:cNvSpPr txBox="1"/>
          <p:nvPr/>
        </p:nvSpPr>
        <p:spPr>
          <a:xfrm>
            <a:off x="6625269" y="3362870"/>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6" name="Rectangle 5">
            <a:extLst>
              <a:ext uri="{FF2B5EF4-FFF2-40B4-BE49-F238E27FC236}">
                <a16:creationId xmlns:a16="http://schemas.microsoft.com/office/drawing/2014/main" id="{193AF62C-4FE8-42F8-BA99-32A4A827AEF7}"/>
              </a:ext>
            </a:extLst>
          </p:cNvPr>
          <p:cNvSpPr/>
          <p:nvPr/>
        </p:nvSpPr>
        <p:spPr>
          <a:xfrm>
            <a:off x="6616460" y="4681057"/>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7" name="Isosceles Triangle 6">
            <a:extLst>
              <a:ext uri="{FF2B5EF4-FFF2-40B4-BE49-F238E27FC236}">
                <a16:creationId xmlns:a16="http://schemas.microsoft.com/office/drawing/2014/main" id="{A05C5A1A-F32D-445A-B579-0703EEBEAA4D}"/>
              </a:ext>
            </a:extLst>
          </p:cNvPr>
          <p:cNvSpPr/>
          <p:nvPr/>
        </p:nvSpPr>
        <p:spPr>
          <a:xfrm flipV="1">
            <a:off x="7548563" y="4838517"/>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97434C25-6DC4-4BB2-B736-49DF7A9B25B4}"/>
              </a:ext>
            </a:extLst>
          </p:cNvPr>
          <p:cNvSpPr/>
          <p:nvPr/>
        </p:nvSpPr>
        <p:spPr>
          <a:xfrm>
            <a:off x="6616460" y="5071777"/>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53" name="Rectangle 52">
            <a:extLst>
              <a:ext uri="{FF2B5EF4-FFF2-40B4-BE49-F238E27FC236}">
                <a16:creationId xmlns:a16="http://schemas.microsoft.com/office/drawing/2014/main" id="{89E42767-FDE1-478A-8395-CD798E0ED76D}"/>
              </a:ext>
            </a:extLst>
          </p:cNvPr>
          <p:cNvSpPr/>
          <p:nvPr/>
        </p:nvSpPr>
        <p:spPr>
          <a:xfrm>
            <a:off x="6616460" y="5270158"/>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54" name="Rectangle 53">
            <a:extLst>
              <a:ext uri="{FF2B5EF4-FFF2-40B4-BE49-F238E27FC236}">
                <a16:creationId xmlns:a16="http://schemas.microsoft.com/office/drawing/2014/main" id="{20533F9A-666C-4336-BB97-C3BE06926819}"/>
              </a:ext>
            </a:extLst>
          </p:cNvPr>
          <p:cNvSpPr/>
          <p:nvPr/>
        </p:nvSpPr>
        <p:spPr>
          <a:xfrm>
            <a:off x="6616460" y="5464710"/>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55" name="Rectangle 54">
            <a:extLst>
              <a:ext uri="{FF2B5EF4-FFF2-40B4-BE49-F238E27FC236}">
                <a16:creationId xmlns:a16="http://schemas.microsoft.com/office/drawing/2014/main" id="{2153A723-BF93-4FEF-B0FA-658A996EDE0E}"/>
              </a:ext>
            </a:extLst>
          </p:cNvPr>
          <p:cNvSpPr/>
          <p:nvPr/>
        </p:nvSpPr>
        <p:spPr>
          <a:xfrm>
            <a:off x="8154748" y="4681057"/>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56" name="Rectangle 55">
            <a:extLst>
              <a:ext uri="{FF2B5EF4-FFF2-40B4-BE49-F238E27FC236}">
                <a16:creationId xmlns:a16="http://schemas.microsoft.com/office/drawing/2014/main" id="{C217E873-1F1A-41A4-80E2-2B510379EEF2}"/>
              </a:ext>
            </a:extLst>
          </p:cNvPr>
          <p:cNvSpPr/>
          <p:nvPr/>
        </p:nvSpPr>
        <p:spPr>
          <a:xfrm>
            <a:off x="8532573" y="4681056"/>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57" name="TextBox 56">
            <a:extLst>
              <a:ext uri="{FF2B5EF4-FFF2-40B4-BE49-F238E27FC236}">
                <a16:creationId xmlns:a16="http://schemas.microsoft.com/office/drawing/2014/main" id="{A76EB2D4-5B17-43E8-B044-EB376A3CDAC7}"/>
              </a:ext>
            </a:extLst>
          </p:cNvPr>
          <p:cNvSpPr txBox="1"/>
          <p:nvPr/>
        </p:nvSpPr>
        <p:spPr>
          <a:xfrm>
            <a:off x="8136445" y="4675835"/>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sp>
        <p:nvSpPr>
          <p:cNvPr id="75" name="Rectangle 74">
            <a:extLst>
              <a:ext uri="{FF2B5EF4-FFF2-40B4-BE49-F238E27FC236}">
                <a16:creationId xmlns:a16="http://schemas.microsoft.com/office/drawing/2014/main" id="{70CDAE8D-5FEC-4F7B-A349-22627A71E808}"/>
              </a:ext>
            </a:extLst>
          </p:cNvPr>
          <p:cNvSpPr/>
          <p:nvPr/>
        </p:nvSpPr>
        <p:spPr>
          <a:xfrm>
            <a:off x="2527536" y="1339041"/>
            <a:ext cx="7216483" cy="505624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76" name="Picture 75">
            <a:extLst>
              <a:ext uri="{FF2B5EF4-FFF2-40B4-BE49-F238E27FC236}">
                <a16:creationId xmlns:a16="http://schemas.microsoft.com/office/drawing/2014/main" id="{ECA8FDCD-EB4A-4396-A611-68637C8142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0947" y="2097030"/>
            <a:ext cx="6096001" cy="3598478"/>
          </a:xfrm>
          <a:prstGeom prst="rect">
            <a:avLst/>
          </a:prstGeom>
          <a:ln>
            <a:noFill/>
          </a:ln>
          <a:effectLst>
            <a:outerShdw blurRad="190500" algn="tl" rotWithShape="0">
              <a:srgbClr val="000000">
                <a:alpha val="70000"/>
              </a:srgbClr>
            </a:outerShdw>
          </a:effectLst>
        </p:spPr>
      </p:pic>
      <p:sp>
        <p:nvSpPr>
          <p:cNvPr id="77" name="Rectangle 76">
            <a:extLst>
              <a:ext uri="{FF2B5EF4-FFF2-40B4-BE49-F238E27FC236}">
                <a16:creationId xmlns:a16="http://schemas.microsoft.com/office/drawing/2014/main" id="{0FD97149-99CC-4967-860F-5A1C8D815144}"/>
              </a:ext>
            </a:extLst>
          </p:cNvPr>
          <p:cNvSpPr/>
          <p:nvPr/>
        </p:nvSpPr>
        <p:spPr>
          <a:xfrm>
            <a:off x="6297762" y="275516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78" name="Rectangle 77">
            <a:extLst>
              <a:ext uri="{FF2B5EF4-FFF2-40B4-BE49-F238E27FC236}">
                <a16:creationId xmlns:a16="http://schemas.microsoft.com/office/drawing/2014/main" id="{342C2DFA-57D8-4A81-9B7F-46AEE1162502}"/>
              </a:ext>
            </a:extLst>
          </p:cNvPr>
          <p:cNvSpPr/>
          <p:nvPr/>
        </p:nvSpPr>
        <p:spPr>
          <a:xfrm>
            <a:off x="6297762" y="337866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79" name="Rectangle 78">
            <a:extLst>
              <a:ext uri="{FF2B5EF4-FFF2-40B4-BE49-F238E27FC236}">
                <a16:creationId xmlns:a16="http://schemas.microsoft.com/office/drawing/2014/main" id="{C62C6FB4-6275-4BB7-ACB4-43C73E44ED61}"/>
              </a:ext>
            </a:extLst>
          </p:cNvPr>
          <p:cNvSpPr/>
          <p:nvPr/>
        </p:nvSpPr>
        <p:spPr>
          <a:xfrm>
            <a:off x="6307831"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80" name="Rectangle 79">
            <a:extLst>
              <a:ext uri="{FF2B5EF4-FFF2-40B4-BE49-F238E27FC236}">
                <a16:creationId xmlns:a16="http://schemas.microsoft.com/office/drawing/2014/main" id="{35674536-AD78-4040-8AE9-23C59034A707}"/>
              </a:ext>
            </a:extLst>
          </p:cNvPr>
          <p:cNvSpPr/>
          <p:nvPr/>
        </p:nvSpPr>
        <p:spPr>
          <a:xfrm>
            <a:off x="7221660"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81" name="Rectangle 80">
            <a:extLst>
              <a:ext uri="{FF2B5EF4-FFF2-40B4-BE49-F238E27FC236}">
                <a16:creationId xmlns:a16="http://schemas.microsoft.com/office/drawing/2014/main" id="{F0F25E31-168A-4588-B19E-550523A29D25}"/>
              </a:ext>
            </a:extLst>
          </p:cNvPr>
          <p:cNvSpPr/>
          <p:nvPr/>
        </p:nvSpPr>
        <p:spPr>
          <a:xfrm>
            <a:off x="7221660" y="3378667"/>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82" name="Rectangle 81">
            <a:extLst>
              <a:ext uri="{FF2B5EF4-FFF2-40B4-BE49-F238E27FC236}">
                <a16:creationId xmlns:a16="http://schemas.microsoft.com/office/drawing/2014/main" id="{B66A2D4A-180A-4D1B-836B-E1BB267A5240}"/>
              </a:ext>
            </a:extLst>
          </p:cNvPr>
          <p:cNvSpPr/>
          <p:nvPr/>
        </p:nvSpPr>
        <p:spPr>
          <a:xfrm>
            <a:off x="8169249" y="3363413"/>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83" name="Rectangle 82">
            <a:extLst>
              <a:ext uri="{FF2B5EF4-FFF2-40B4-BE49-F238E27FC236}">
                <a16:creationId xmlns:a16="http://schemas.microsoft.com/office/drawing/2014/main" id="{6C9DB8B8-77A9-4301-985F-B588D555FFB4}"/>
              </a:ext>
            </a:extLst>
          </p:cNvPr>
          <p:cNvSpPr/>
          <p:nvPr/>
        </p:nvSpPr>
        <p:spPr>
          <a:xfrm>
            <a:off x="8169249" y="275771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84" name="Rectangle 83">
            <a:extLst>
              <a:ext uri="{FF2B5EF4-FFF2-40B4-BE49-F238E27FC236}">
                <a16:creationId xmlns:a16="http://schemas.microsoft.com/office/drawing/2014/main" id="{55CB6ED4-7CD8-402D-9809-4BC5868ED0BE}"/>
              </a:ext>
            </a:extLst>
          </p:cNvPr>
          <p:cNvSpPr/>
          <p:nvPr/>
        </p:nvSpPr>
        <p:spPr>
          <a:xfrm>
            <a:off x="7226423" y="276441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86" name="Rectangle 85">
            <a:extLst>
              <a:ext uri="{FF2B5EF4-FFF2-40B4-BE49-F238E27FC236}">
                <a16:creationId xmlns:a16="http://schemas.microsoft.com/office/drawing/2014/main" id="{496F64B9-8A20-48F0-8EE8-9B6BA6338CEC}"/>
              </a:ext>
            </a:extLst>
          </p:cNvPr>
          <p:cNvSpPr/>
          <p:nvPr/>
        </p:nvSpPr>
        <p:spPr>
          <a:xfrm>
            <a:off x="6032998" y="5220072"/>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86">
            <a:extLst>
              <a:ext uri="{FF2B5EF4-FFF2-40B4-BE49-F238E27FC236}">
                <a16:creationId xmlns:a16="http://schemas.microsoft.com/office/drawing/2014/main" id="{9CFB8E35-87D3-45B8-A7B9-CD41EE91035F}"/>
              </a:ext>
            </a:extLst>
          </p:cNvPr>
          <p:cNvSpPr/>
          <p:nvPr/>
        </p:nvSpPr>
        <p:spPr>
          <a:xfrm>
            <a:off x="5048184"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88" name="Rectangle 87">
            <a:extLst>
              <a:ext uri="{FF2B5EF4-FFF2-40B4-BE49-F238E27FC236}">
                <a16:creationId xmlns:a16="http://schemas.microsoft.com/office/drawing/2014/main" id="{2ECBCD47-7FB7-4DAE-8971-7F34F4840F0D}"/>
              </a:ext>
            </a:extLst>
          </p:cNvPr>
          <p:cNvSpPr/>
          <p:nvPr/>
        </p:nvSpPr>
        <p:spPr>
          <a:xfrm>
            <a:off x="3697077"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89" name="Oval 88">
            <a:extLst>
              <a:ext uri="{FF2B5EF4-FFF2-40B4-BE49-F238E27FC236}">
                <a16:creationId xmlns:a16="http://schemas.microsoft.com/office/drawing/2014/main" id="{1940C924-EAB3-4CF6-A488-7A462CC6FA09}"/>
              </a:ext>
            </a:extLst>
          </p:cNvPr>
          <p:cNvSpPr/>
          <p:nvPr/>
        </p:nvSpPr>
        <p:spPr>
          <a:xfrm>
            <a:off x="3559763" y="4916479"/>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0" name="Oval 89">
            <a:extLst>
              <a:ext uri="{FF2B5EF4-FFF2-40B4-BE49-F238E27FC236}">
                <a16:creationId xmlns:a16="http://schemas.microsoft.com/office/drawing/2014/main" id="{96CC5714-9277-43F3-AE2D-055A64B099A4}"/>
              </a:ext>
            </a:extLst>
          </p:cNvPr>
          <p:cNvSpPr/>
          <p:nvPr/>
        </p:nvSpPr>
        <p:spPr>
          <a:xfrm>
            <a:off x="4899241" y="4916479"/>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1" name="Rectangle 90">
            <a:extLst>
              <a:ext uri="{FF2B5EF4-FFF2-40B4-BE49-F238E27FC236}">
                <a16:creationId xmlns:a16="http://schemas.microsoft.com/office/drawing/2014/main" id="{778A43F9-7760-45DB-A19B-E6732159E1AB}"/>
              </a:ext>
            </a:extLst>
          </p:cNvPr>
          <p:cNvSpPr/>
          <p:nvPr/>
        </p:nvSpPr>
        <p:spPr>
          <a:xfrm>
            <a:off x="3238322" y="5201487"/>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92" name="Rectangle 91">
            <a:extLst>
              <a:ext uri="{FF2B5EF4-FFF2-40B4-BE49-F238E27FC236}">
                <a16:creationId xmlns:a16="http://schemas.microsoft.com/office/drawing/2014/main" id="{2E172E63-792E-4E90-AECC-740D66536AFE}"/>
              </a:ext>
            </a:extLst>
          </p:cNvPr>
          <p:cNvSpPr/>
          <p:nvPr/>
        </p:nvSpPr>
        <p:spPr>
          <a:xfrm>
            <a:off x="6209570" y="2225040"/>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3" name="Rectangle 92">
            <a:extLst>
              <a:ext uri="{FF2B5EF4-FFF2-40B4-BE49-F238E27FC236}">
                <a16:creationId xmlns:a16="http://schemas.microsoft.com/office/drawing/2014/main" id="{C73BD4BD-31CD-44AB-BE58-FB2B13E5F35B}"/>
              </a:ext>
            </a:extLst>
          </p:cNvPr>
          <p:cNvSpPr/>
          <p:nvPr/>
        </p:nvSpPr>
        <p:spPr>
          <a:xfrm>
            <a:off x="3982800" y="2321570"/>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67" name="Rectangle: Rounded Corners 66">
            <a:extLst>
              <a:ext uri="{FF2B5EF4-FFF2-40B4-BE49-F238E27FC236}">
                <a16:creationId xmlns:a16="http://schemas.microsoft.com/office/drawing/2014/main" id="{AD0194EA-6D54-46B3-8D32-FA8BA7A9B276}"/>
              </a:ext>
            </a:extLst>
          </p:cNvPr>
          <p:cNvSpPr/>
          <p:nvPr/>
        </p:nvSpPr>
        <p:spPr>
          <a:xfrm>
            <a:off x="8348514" y="5201487"/>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spTree>
    <p:extLst>
      <p:ext uri="{BB962C8B-B14F-4D97-AF65-F5344CB8AC3E}">
        <p14:creationId xmlns:p14="http://schemas.microsoft.com/office/powerpoint/2010/main" val="3939091861"/>
      </p:ext>
    </p:extLst>
  </p:cSld>
  <p:clrMapOvr>
    <a:masterClrMapping/>
  </p:clrMapOvr>
  <p:transition spd="slow" advTm="2000">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64" name="Rectangle 63">
            <a:extLst>
              <a:ext uri="{FF2B5EF4-FFF2-40B4-BE49-F238E27FC236}">
                <a16:creationId xmlns:a16="http://schemas.microsoft.com/office/drawing/2014/main" id="{97EEBD5D-AFBD-4DE6-9B76-B7D287319BED}"/>
              </a:ext>
            </a:extLst>
          </p:cNvPr>
          <p:cNvSpPr/>
          <p:nvPr/>
        </p:nvSpPr>
        <p:spPr>
          <a:xfrm>
            <a:off x="450527" y="266894"/>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2CC7056D-63AA-46A3-9BCF-7703D0CAB96D}"/>
              </a:ext>
            </a:extLst>
          </p:cNvPr>
          <p:cNvSpPr/>
          <p:nvPr/>
        </p:nvSpPr>
        <p:spPr>
          <a:xfrm>
            <a:off x="10955563" y="14514"/>
            <a:ext cx="996949"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Rectangle 1">
            <a:extLst>
              <a:ext uri="{FF2B5EF4-FFF2-40B4-BE49-F238E27FC236}">
                <a16:creationId xmlns:a16="http://schemas.microsoft.com/office/drawing/2014/main" id="{06B5C985-FF7B-4705-A06C-30EEC287C346}"/>
              </a:ext>
            </a:extLst>
          </p:cNvPr>
          <p:cNvSpPr/>
          <p:nvPr/>
        </p:nvSpPr>
        <p:spPr>
          <a:xfrm>
            <a:off x="-11615" y="0"/>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pic>
        <p:nvPicPr>
          <p:cNvPr id="48" name="Picture 47">
            <a:extLst>
              <a:ext uri="{FF2B5EF4-FFF2-40B4-BE49-F238E27FC236}">
                <a16:creationId xmlns:a16="http://schemas.microsoft.com/office/drawing/2014/main" id="{6BBD0832-4B72-40C7-B739-28362CB7B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49" name="Rectangle: Rounded Corners 48">
            <a:extLst>
              <a:ext uri="{FF2B5EF4-FFF2-40B4-BE49-F238E27FC236}">
                <a16:creationId xmlns:a16="http://schemas.microsoft.com/office/drawing/2014/main" id="{079D902E-BA47-465B-8A6D-3974FC942C57}"/>
              </a:ext>
            </a:extLst>
          </p:cNvPr>
          <p:cNvSpPr/>
          <p:nvPr/>
        </p:nvSpPr>
        <p:spPr>
          <a:xfrm>
            <a:off x="8195228" y="5255493"/>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sp>
        <p:nvSpPr>
          <p:cNvPr id="51" name="TextBox 50">
            <a:extLst>
              <a:ext uri="{FF2B5EF4-FFF2-40B4-BE49-F238E27FC236}">
                <a16:creationId xmlns:a16="http://schemas.microsoft.com/office/drawing/2014/main" id="{167D58EE-6306-470F-B4BB-04E0673CC7B8}"/>
              </a:ext>
            </a:extLst>
          </p:cNvPr>
          <p:cNvSpPr txBox="1"/>
          <p:nvPr/>
        </p:nvSpPr>
        <p:spPr>
          <a:xfrm>
            <a:off x="6550179" y="2604549"/>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52" name="TextBox 51">
            <a:extLst>
              <a:ext uri="{FF2B5EF4-FFF2-40B4-BE49-F238E27FC236}">
                <a16:creationId xmlns:a16="http://schemas.microsoft.com/office/drawing/2014/main" id="{EAA7BAA3-E076-42E0-9E63-FFDAE93680A3}"/>
              </a:ext>
            </a:extLst>
          </p:cNvPr>
          <p:cNvSpPr txBox="1"/>
          <p:nvPr/>
        </p:nvSpPr>
        <p:spPr>
          <a:xfrm>
            <a:off x="6625269" y="3362870"/>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6" name="Rectangle 5">
            <a:extLst>
              <a:ext uri="{FF2B5EF4-FFF2-40B4-BE49-F238E27FC236}">
                <a16:creationId xmlns:a16="http://schemas.microsoft.com/office/drawing/2014/main" id="{193AF62C-4FE8-42F8-BA99-32A4A827AEF7}"/>
              </a:ext>
            </a:extLst>
          </p:cNvPr>
          <p:cNvSpPr/>
          <p:nvPr/>
        </p:nvSpPr>
        <p:spPr>
          <a:xfrm>
            <a:off x="6616460" y="4681057"/>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7" name="Isosceles Triangle 6">
            <a:extLst>
              <a:ext uri="{FF2B5EF4-FFF2-40B4-BE49-F238E27FC236}">
                <a16:creationId xmlns:a16="http://schemas.microsoft.com/office/drawing/2014/main" id="{A05C5A1A-F32D-445A-B579-0703EEBEAA4D}"/>
              </a:ext>
            </a:extLst>
          </p:cNvPr>
          <p:cNvSpPr/>
          <p:nvPr/>
        </p:nvSpPr>
        <p:spPr>
          <a:xfrm flipV="1">
            <a:off x="7548563" y="4838517"/>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97434C25-6DC4-4BB2-B736-49DF7A9B25B4}"/>
              </a:ext>
            </a:extLst>
          </p:cNvPr>
          <p:cNvSpPr/>
          <p:nvPr/>
        </p:nvSpPr>
        <p:spPr>
          <a:xfrm>
            <a:off x="6616460" y="5071777"/>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53" name="Rectangle 52">
            <a:extLst>
              <a:ext uri="{FF2B5EF4-FFF2-40B4-BE49-F238E27FC236}">
                <a16:creationId xmlns:a16="http://schemas.microsoft.com/office/drawing/2014/main" id="{89E42767-FDE1-478A-8395-CD798E0ED76D}"/>
              </a:ext>
            </a:extLst>
          </p:cNvPr>
          <p:cNvSpPr/>
          <p:nvPr/>
        </p:nvSpPr>
        <p:spPr>
          <a:xfrm>
            <a:off x="6616460" y="5270158"/>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54" name="Rectangle 53">
            <a:extLst>
              <a:ext uri="{FF2B5EF4-FFF2-40B4-BE49-F238E27FC236}">
                <a16:creationId xmlns:a16="http://schemas.microsoft.com/office/drawing/2014/main" id="{20533F9A-666C-4336-BB97-C3BE06926819}"/>
              </a:ext>
            </a:extLst>
          </p:cNvPr>
          <p:cNvSpPr/>
          <p:nvPr/>
        </p:nvSpPr>
        <p:spPr>
          <a:xfrm>
            <a:off x="6616460" y="5464710"/>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55" name="Rectangle 54">
            <a:extLst>
              <a:ext uri="{FF2B5EF4-FFF2-40B4-BE49-F238E27FC236}">
                <a16:creationId xmlns:a16="http://schemas.microsoft.com/office/drawing/2014/main" id="{2153A723-BF93-4FEF-B0FA-658A996EDE0E}"/>
              </a:ext>
            </a:extLst>
          </p:cNvPr>
          <p:cNvSpPr/>
          <p:nvPr/>
        </p:nvSpPr>
        <p:spPr>
          <a:xfrm>
            <a:off x="8154748" y="4681057"/>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56" name="Rectangle 55">
            <a:extLst>
              <a:ext uri="{FF2B5EF4-FFF2-40B4-BE49-F238E27FC236}">
                <a16:creationId xmlns:a16="http://schemas.microsoft.com/office/drawing/2014/main" id="{C217E873-1F1A-41A4-80E2-2B510379EEF2}"/>
              </a:ext>
            </a:extLst>
          </p:cNvPr>
          <p:cNvSpPr/>
          <p:nvPr/>
        </p:nvSpPr>
        <p:spPr>
          <a:xfrm>
            <a:off x="8532573" y="4681056"/>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57" name="TextBox 56">
            <a:extLst>
              <a:ext uri="{FF2B5EF4-FFF2-40B4-BE49-F238E27FC236}">
                <a16:creationId xmlns:a16="http://schemas.microsoft.com/office/drawing/2014/main" id="{A76EB2D4-5B17-43E8-B044-EB376A3CDAC7}"/>
              </a:ext>
            </a:extLst>
          </p:cNvPr>
          <p:cNvSpPr txBox="1"/>
          <p:nvPr/>
        </p:nvSpPr>
        <p:spPr>
          <a:xfrm>
            <a:off x="8136445" y="4675835"/>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sp>
        <p:nvSpPr>
          <p:cNvPr id="75" name="Rectangle 74">
            <a:extLst>
              <a:ext uri="{FF2B5EF4-FFF2-40B4-BE49-F238E27FC236}">
                <a16:creationId xmlns:a16="http://schemas.microsoft.com/office/drawing/2014/main" id="{70CDAE8D-5FEC-4F7B-A349-22627A71E808}"/>
              </a:ext>
            </a:extLst>
          </p:cNvPr>
          <p:cNvSpPr/>
          <p:nvPr/>
        </p:nvSpPr>
        <p:spPr>
          <a:xfrm>
            <a:off x="2527536" y="1339041"/>
            <a:ext cx="7216483" cy="505624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76" name="Picture 75">
            <a:extLst>
              <a:ext uri="{FF2B5EF4-FFF2-40B4-BE49-F238E27FC236}">
                <a16:creationId xmlns:a16="http://schemas.microsoft.com/office/drawing/2014/main" id="{ECA8FDCD-EB4A-4396-A611-68637C8142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0947" y="2097030"/>
            <a:ext cx="6096001" cy="3598478"/>
          </a:xfrm>
          <a:prstGeom prst="rect">
            <a:avLst/>
          </a:prstGeom>
          <a:ln>
            <a:noFill/>
          </a:ln>
          <a:effectLst>
            <a:outerShdw blurRad="190500" algn="tl" rotWithShape="0">
              <a:srgbClr val="000000">
                <a:alpha val="70000"/>
              </a:srgbClr>
            </a:outerShdw>
          </a:effectLst>
        </p:spPr>
      </p:pic>
      <p:sp>
        <p:nvSpPr>
          <p:cNvPr id="77" name="Rectangle 76">
            <a:extLst>
              <a:ext uri="{FF2B5EF4-FFF2-40B4-BE49-F238E27FC236}">
                <a16:creationId xmlns:a16="http://schemas.microsoft.com/office/drawing/2014/main" id="{0FD97149-99CC-4967-860F-5A1C8D815144}"/>
              </a:ext>
            </a:extLst>
          </p:cNvPr>
          <p:cNvSpPr/>
          <p:nvPr/>
        </p:nvSpPr>
        <p:spPr>
          <a:xfrm>
            <a:off x="6297762" y="275516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78" name="Rectangle 77">
            <a:extLst>
              <a:ext uri="{FF2B5EF4-FFF2-40B4-BE49-F238E27FC236}">
                <a16:creationId xmlns:a16="http://schemas.microsoft.com/office/drawing/2014/main" id="{342C2DFA-57D8-4A81-9B7F-46AEE1162502}"/>
              </a:ext>
            </a:extLst>
          </p:cNvPr>
          <p:cNvSpPr/>
          <p:nvPr/>
        </p:nvSpPr>
        <p:spPr>
          <a:xfrm>
            <a:off x="6297762" y="337866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79" name="Rectangle 78">
            <a:extLst>
              <a:ext uri="{FF2B5EF4-FFF2-40B4-BE49-F238E27FC236}">
                <a16:creationId xmlns:a16="http://schemas.microsoft.com/office/drawing/2014/main" id="{C62C6FB4-6275-4BB7-ACB4-43C73E44ED61}"/>
              </a:ext>
            </a:extLst>
          </p:cNvPr>
          <p:cNvSpPr/>
          <p:nvPr/>
        </p:nvSpPr>
        <p:spPr>
          <a:xfrm>
            <a:off x="6307831"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80" name="Rectangle 79">
            <a:extLst>
              <a:ext uri="{FF2B5EF4-FFF2-40B4-BE49-F238E27FC236}">
                <a16:creationId xmlns:a16="http://schemas.microsoft.com/office/drawing/2014/main" id="{35674536-AD78-4040-8AE9-23C59034A707}"/>
              </a:ext>
            </a:extLst>
          </p:cNvPr>
          <p:cNvSpPr/>
          <p:nvPr/>
        </p:nvSpPr>
        <p:spPr>
          <a:xfrm>
            <a:off x="7221660"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81" name="Rectangle 80">
            <a:extLst>
              <a:ext uri="{FF2B5EF4-FFF2-40B4-BE49-F238E27FC236}">
                <a16:creationId xmlns:a16="http://schemas.microsoft.com/office/drawing/2014/main" id="{F0F25E31-168A-4588-B19E-550523A29D25}"/>
              </a:ext>
            </a:extLst>
          </p:cNvPr>
          <p:cNvSpPr/>
          <p:nvPr/>
        </p:nvSpPr>
        <p:spPr>
          <a:xfrm>
            <a:off x="7221660" y="3378667"/>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82" name="Rectangle 81">
            <a:extLst>
              <a:ext uri="{FF2B5EF4-FFF2-40B4-BE49-F238E27FC236}">
                <a16:creationId xmlns:a16="http://schemas.microsoft.com/office/drawing/2014/main" id="{B66A2D4A-180A-4D1B-836B-E1BB267A5240}"/>
              </a:ext>
            </a:extLst>
          </p:cNvPr>
          <p:cNvSpPr/>
          <p:nvPr/>
        </p:nvSpPr>
        <p:spPr>
          <a:xfrm>
            <a:off x="8169249" y="3363413"/>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83" name="Rectangle 82">
            <a:extLst>
              <a:ext uri="{FF2B5EF4-FFF2-40B4-BE49-F238E27FC236}">
                <a16:creationId xmlns:a16="http://schemas.microsoft.com/office/drawing/2014/main" id="{6C9DB8B8-77A9-4301-985F-B588D555FFB4}"/>
              </a:ext>
            </a:extLst>
          </p:cNvPr>
          <p:cNvSpPr/>
          <p:nvPr/>
        </p:nvSpPr>
        <p:spPr>
          <a:xfrm>
            <a:off x="8169249" y="275771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84" name="Rectangle 83">
            <a:extLst>
              <a:ext uri="{FF2B5EF4-FFF2-40B4-BE49-F238E27FC236}">
                <a16:creationId xmlns:a16="http://schemas.microsoft.com/office/drawing/2014/main" id="{55CB6ED4-7CD8-402D-9809-4BC5868ED0BE}"/>
              </a:ext>
            </a:extLst>
          </p:cNvPr>
          <p:cNvSpPr/>
          <p:nvPr/>
        </p:nvSpPr>
        <p:spPr>
          <a:xfrm>
            <a:off x="7226423" y="276441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86" name="Rectangle 85">
            <a:extLst>
              <a:ext uri="{FF2B5EF4-FFF2-40B4-BE49-F238E27FC236}">
                <a16:creationId xmlns:a16="http://schemas.microsoft.com/office/drawing/2014/main" id="{496F64B9-8A20-48F0-8EE8-9B6BA6338CEC}"/>
              </a:ext>
            </a:extLst>
          </p:cNvPr>
          <p:cNvSpPr/>
          <p:nvPr/>
        </p:nvSpPr>
        <p:spPr>
          <a:xfrm>
            <a:off x="6032998" y="5220072"/>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86">
            <a:extLst>
              <a:ext uri="{FF2B5EF4-FFF2-40B4-BE49-F238E27FC236}">
                <a16:creationId xmlns:a16="http://schemas.microsoft.com/office/drawing/2014/main" id="{9CFB8E35-87D3-45B8-A7B9-CD41EE91035F}"/>
              </a:ext>
            </a:extLst>
          </p:cNvPr>
          <p:cNvSpPr/>
          <p:nvPr/>
        </p:nvSpPr>
        <p:spPr>
          <a:xfrm>
            <a:off x="5048184"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88" name="Rectangle 87">
            <a:extLst>
              <a:ext uri="{FF2B5EF4-FFF2-40B4-BE49-F238E27FC236}">
                <a16:creationId xmlns:a16="http://schemas.microsoft.com/office/drawing/2014/main" id="{2ECBCD47-7FB7-4DAE-8971-7F34F4840F0D}"/>
              </a:ext>
            </a:extLst>
          </p:cNvPr>
          <p:cNvSpPr/>
          <p:nvPr/>
        </p:nvSpPr>
        <p:spPr>
          <a:xfrm>
            <a:off x="3697077"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89" name="Oval 88">
            <a:extLst>
              <a:ext uri="{FF2B5EF4-FFF2-40B4-BE49-F238E27FC236}">
                <a16:creationId xmlns:a16="http://schemas.microsoft.com/office/drawing/2014/main" id="{1940C924-EAB3-4CF6-A488-7A462CC6FA09}"/>
              </a:ext>
            </a:extLst>
          </p:cNvPr>
          <p:cNvSpPr/>
          <p:nvPr/>
        </p:nvSpPr>
        <p:spPr>
          <a:xfrm>
            <a:off x="3559763" y="4916479"/>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0" name="Oval 89">
            <a:extLst>
              <a:ext uri="{FF2B5EF4-FFF2-40B4-BE49-F238E27FC236}">
                <a16:creationId xmlns:a16="http://schemas.microsoft.com/office/drawing/2014/main" id="{96CC5714-9277-43F3-AE2D-055A64B099A4}"/>
              </a:ext>
            </a:extLst>
          </p:cNvPr>
          <p:cNvSpPr/>
          <p:nvPr/>
        </p:nvSpPr>
        <p:spPr>
          <a:xfrm>
            <a:off x="4899241" y="4916479"/>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1" name="Rectangle 90">
            <a:extLst>
              <a:ext uri="{FF2B5EF4-FFF2-40B4-BE49-F238E27FC236}">
                <a16:creationId xmlns:a16="http://schemas.microsoft.com/office/drawing/2014/main" id="{778A43F9-7760-45DB-A19B-E6732159E1AB}"/>
              </a:ext>
            </a:extLst>
          </p:cNvPr>
          <p:cNvSpPr/>
          <p:nvPr/>
        </p:nvSpPr>
        <p:spPr>
          <a:xfrm>
            <a:off x="3238322" y="5201487"/>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92" name="Rectangle 91">
            <a:extLst>
              <a:ext uri="{FF2B5EF4-FFF2-40B4-BE49-F238E27FC236}">
                <a16:creationId xmlns:a16="http://schemas.microsoft.com/office/drawing/2014/main" id="{2E172E63-792E-4E90-AECC-740D66536AFE}"/>
              </a:ext>
            </a:extLst>
          </p:cNvPr>
          <p:cNvSpPr/>
          <p:nvPr/>
        </p:nvSpPr>
        <p:spPr>
          <a:xfrm>
            <a:off x="6209570" y="2225040"/>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3" name="Rectangle 92">
            <a:extLst>
              <a:ext uri="{FF2B5EF4-FFF2-40B4-BE49-F238E27FC236}">
                <a16:creationId xmlns:a16="http://schemas.microsoft.com/office/drawing/2014/main" id="{C73BD4BD-31CD-44AB-BE58-FB2B13E5F35B}"/>
              </a:ext>
            </a:extLst>
          </p:cNvPr>
          <p:cNvSpPr/>
          <p:nvPr/>
        </p:nvSpPr>
        <p:spPr>
          <a:xfrm>
            <a:off x="3982800" y="2321570"/>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67" name="Rectangle: Rounded Corners 66">
            <a:extLst>
              <a:ext uri="{FF2B5EF4-FFF2-40B4-BE49-F238E27FC236}">
                <a16:creationId xmlns:a16="http://schemas.microsoft.com/office/drawing/2014/main" id="{AD0194EA-6D54-46B3-8D32-FA8BA7A9B276}"/>
              </a:ext>
            </a:extLst>
          </p:cNvPr>
          <p:cNvSpPr/>
          <p:nvPr/>
        </p:nvSpPr>
        <p:spPr>
          <a:xfrm>
            <a:off x="8348514" y="5201487"/>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spTree>
    <p:extLst>
      <p:ext uri="{BB962C8B-B14F-4D97-AF65-F5344CB8AC3E}">
        <p14:creationId xmlns:p14="http://schemas.microsoft.com/office/powerpoint/2010/main" val="166218762"/>
      </p:ext>
    </p:extLst>
  </p:cSld>
  <p:clrMapOvr>
    <a:masterClrMapping/>
  </p:clrMapOvr>
  <p:transition spd="slow" advTm="0">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64" name="Rectangle 63">
            <a:extLst>
              <a:ext uri="{FF2B5EF4-FFF2-40B4-BE49-F238E27FC236}">
                <a16:creationId xmlns:a16="http://schemas.microsoft.com/office/drawing/2014/main" id="{97EEBD5D-AFBD-4DE6-9B76-B7D287319BED}"/>
              </a:ext>
            </a:extLst>
          </p:cNvPr>
          <p:cNvSpPr/>
          <p:nvPr/>
        </p:nvSpPr>
        <p:spPr>
          <a:xfrm>
            <a:off x="450527" y="266894"/>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2CC7056D-63AA-46A3-9BCF-7703D0CAB96D}"/>
              </a:ext>
            </a:extLst>
          </p:cNvPr>
          <p:cNvSpPr/>
          <p:nvPr/>
        </p:nvSpPr>
        <p:spPr>
          <a:xfrm>
            <a:off x="10955563" y="14514"/>
            <a:ext cx="996949"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Rectangle 1">
            <a:extLst>
              <a:ext uri="{FF2B5EF4-FFF2-40B4-BE49-F238E27FC236}">
                <a16:creationId xmlns:a16="http://schemas.microsoft.com/office/drawing/2014/main" id="{06B5C985-FF7B-4705-A06C-30EEC287C346}"/>
              </a:ext>
            </a:extLst>
          </p:cNvPr>
          <p:cNvSpPr/>
          <p:nvPr/>
        </p:nvSpPr>
        <p:spPr>
          <a:xfrm>
            <a:off x="-11615" y="0"/>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pic>
        <p:nvPicPr>
          <p:cNvPr id="48" name="Picture 47">
            <a:extLst>
              <a:ext uri="{FF2B5EF4-FFF2-40B4-BE49-F238E27FC236}">
                <a16:creationId xmlns:a16="http://schemas.microsoft.com/office/drawing/2014/main" id="{6BBD0832-4B72-40C7-B739-28362CB7B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49" name="Rectangle: Rounded Corners 48">
            <a:extLst>
              <a:ext uri="{FF2B5EF4-FFF2-40B4-BE49-F238E27FC236}">
                <a16:creationId xmlns:a16="http://schemas.microsoft.com/office/drawing/2014/main" id="{079D902E-BA47-465B-8A6D-3974FC942C57}"/>
              </a:ext>
            </a:extLst>
          </p:cNvPr>
          <p:cNvSpPr/>
          <p:nvPr/>
        </p:nvSpPr>
        <p:spPr>
          <a:xfrm>
            <a:off x="8195228" y="5255493"/>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sp>
        <p:nvSpPr>
          <p:cNvPr id="51" name="TextBox 50">
            <a:extLst>
              <a:ext uri="{FF2B5EF4-FFF2-40B4-BE49-F238E27FC236}">
                <a16:creationId xmlns:a16="http://schemas.microsoft.com/office/drawing/2014/main" id="{167D58EE-6306-470F-B4BB-04E0673CC7B8}"/>
              </a:ext>
            </a:extLst>
          </p:cNvPr>
          <p:cNvSpPr txBox="1"/>
          <p:nvPr/>
        </p:nvSpPr>
        <p:spPr>
          <a:xfrm>
            <a:off x="6550179" y="2604549"/>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52" name="TextBox 51">
            <a:extLst>
              <a:ext uri="{FF2B5EF4-FFF2-40B4-BE49-F238E27FC236}">
                <a16:creationId xmlns:a16="http://schemas.microsoft.com/office/drawing/2014/main" id="{EAA7BAA3-E076-42E0-9E63-FFDAE93680A3}"/>
              </a:ext>
            </a:extLst>
          </p:cNvPr>
          <p:cNvSpPr txBox="1"/>
          <p:nvPr/>
        </p:nvSpPr>
        <p:spPr>
          <a:xfrm>
            <a:off x="6625269" y="3362870"/>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6" name="Rectangle 5">
            <a:extLst>
              <a:ext uri="{FF2B5EF4-FFF2-40B4-BE49-F238E27FC236}">
                <a16:creationId xmlns:a16="http://schemas.microsoft.com/office/drawing/2014/main" id="{193AF62C-4FE8-42F8-BA99-32A4A827AEF7}"/>
              </a:ext>
            </a:extLst>
          </p:cNvPr>
          <p:cNvSpPr/>
          <p:nvPr/>
        </p:nvSpPr>
        <p:spPr>
          <a:xfrm>
            <a:off x="6616460" y="4681057"/>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7" name="Isosceles Triangle 6">
            <a:extLst>
              <a:ext uri="{FF2B5EF4-FFF2-40B4-BE49-F238E27FC236}">
                <a16:creationId xmlns:a16="http://schemas.microsoft.com/office/drawing/2014/main" id="{A05C5A1A-F32D-445A-B579-0703EEBEAA4D}"/>
              </a:ext>
            </a:extLst>
          </p:cNvPr>
          <p:cNvSpPr/>
          <p:nvPr/>
        </p:nvSpPr>
        <p:spPr>
          <a:xfrm flipV="1">
            <a:off x="7548563" y="4838517"/>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8" name="Rectangle 7">
            <a:extLst>
              <a:ext uri="{FF2B5EF4-FFF2-40B4-BE49-F238E27FC236}">
                <a16:creationId xmlns:a16="http://schemas.microsoft.com/office/drawing/2014/main" id="{97434C25-6DC4-4BB2-B736-49DF7A9B25B4}"/>
              </a:ext>
            </a:extLst>
          </p:cNvPr>
          <p:cNvSpPr/>
          <p:nvPr/>
        </p:nvSpPr>
        <p:spPr>
          <a:xfrm>
            <a:off x="6616460" y="5071777"/>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53" name="Rectangle 52">
            <a:extLst>
              <a:ext uri="{FF2B5EF4-FFF2-40B4-BE49-F238E27FC236}">
                <a16:creationId xmlns:a16="http://schemas.microsoft.com/office/drawing/2014/main" id="{89E42767-FDE1-478A-8395-CD798E0ED76D}"/>
              </a:ext>
            </a:extLst>
          </p:cNvPr>
          <p:cNvSpPr/>
          <p:nvPr/>
        </p:nvSpPr>
        <p:spPr>
          <a:xfrm>
            <a:off x="6616460" y="5270158"/>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54" name="Rectangle 53">
            <a:extLst>
              <a:ext uri="{FF2B5EF4-FFF2-40B4-BE49-F238E27FC236}">
                <a16:creationId xmlns:a16="http://schemas.microsoft.com/office/drawing/2014/main" id="{20533F9A-666C-4336-BB97-C3BE06926819}"/>
              </a:ext>
            </a:extLst>
          </p:cNvPr>
          <p:cNvSpPr/>
          <p:nvPr/>
        </p:nvSpPr>
        <p:spPr>
          <a:xfrm>
            <a:off x="6616460" y="5464710"/>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55" name="Rectangle 54">
            <a:extLst>
              <a:ext uri="{FF2B5EF4-FFF2-40B4-BE49-F238E27FC236}">
                <a16:creationId xmlns:a16="http://schemas.microsoft.com/office/drawing/2014/main" id="{2153A723-BF93-4FEF-B0FA-658A996EDE0E}"/>
              </a:ext>
            </a:extLst>
          </p:cNvPr>
          <p:cNvSpPr/>
          <p:nvPr/>
        </p:nvSpPr>
        <p:spPr>
          <a:xfrm>
            <a:off x="8154748" y="4681057"/>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56" name="Rectangle 55">
            <a:extLst>
              <a:ext uri="{FF2B5EF4-FFF2-40B4-BE49-F238E27FC236}">
                <a16:creationId xmlns:a16="http://schemas.microsoft.com/office/drawing/2014/main" id="{C217E873-1F1A-41A4-80E2-2B510379EEF2}"/>
              </a:ext>
            </a:extLst>
          </p:cNvPr>
          <p:cNvSpPr/>
          <p:nvPr/>
        </p:nvSpPr>
        <p:spPr>
          <a:xfrm>
            <a:off x="8532573" y="4681056"/>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57" name="TextBox 56">
            <a:extLst>
              <a:ext uri="{FF2B5EF4-FFF2-40B4-BE49-F238E27FC236}">
                <a16:creationId xmlns:a16="http://schemas.microsoft.com/office/drawing/2014/main" id="{A76EB2D4-5B17-43E8-B044-EB376A3CDAC7}"/>
              </a:ext>
            </a:extLst>
          </p:cNvPr>
          <p:cNvSpPr txBox="1"/>
          <p:nvPr/>
        </p:nvSpPr>
        <p:spPr>
          <a:xfrm>
            <a:off x="8136445" y="4675835"/>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sp>
        <p:nvSpPr>
          <p:cNvPr id="75" name="Rectangle 74">
            <a:extLst>
              <a:ext uri="{FF2B5EF4-FFF2-40B4-BE49-F238E27FC236}">
                <a16:creationId xmlns:a16="http://schemas.microsoft.com/office/drawing/2014/main" id="{70CDAE8D-5FEC-4F7B-A349-22627A71E808}"/>
              </a:ext>
            </a:extLst>
          </p:cNvPr>
          <p:cNvSpPr/>
          <p:nvPr/>
        </p:nvSpPr>
        <p:spPr>
          <a:xfrm>
            <a:off x="2527536" y="1339041"/>
            <a:ext cx="7216483" cy="505624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76" name="Picture 75">
            <a:extLst>
              <a:ext uri="{FF2B5EF4-FFF2-40B4-BE49-F238E27FC236}">
                <a16:creationId xmlns:a16="http://schemas.microsoft.com/office/drawing/2014/main" id="{ECA8FDCD-EB4A-4396-A611-68637C8142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00947" y="2097030"/>
            <a:ext cx="6096001" cy="3598478"/>
          </a:xfrm>
          <a:prstGeom prst="rect">
            <a:avLst/>
          </a:prstGeom>
          <a:ln>
            <a:noFill/>
          </a:ln>
          <a:effectLst>
            <a:outerShdw blurRad="190500" algn="tl" rotWithShape="0">
              <a:srgbClr val="000000">
                <a:alpha val="70000"/>
              </a:srgbClr>
            </a:outerShdw>
          </a:effectLst>
        </p:spPr>
      </p:pic>
      <p:sp>
        <p:nvSpPr>
          <p:cNvPr id="77" name="Rectangle 76">
            <a:extLst>
              <a:ext uri="{FF2B5EF4-FFF2-40B4-BE49-F238E27FC236}">
                <a16:creationId xmlns:a16="http://schemas.microsoft.com/office/drawing/2014/main" id="{0FD97149-99CC-4967-860F-5A1C8D815144}"/>
              </a:ext>
            </a:extLst>
          </p:cNvPr>
          <p:cNvSpPr/>
          <p:nvPr/>
        </p:nvSpPr>
        <p:spPr>
          <a:xfrm>
            <a:off x="6297762" y="275516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am</a:t>
            </a:r>
            <a:endParaRPr lang="en-DE" sz="1200" dirty="0">
              <a:solidFill>
                <a:schemeClr val="tx1">
                  <a:lumMod val="65000"/>
                  <a:lumOff val="35000"/>
                </a:schemeClr>
              </a:solidFill>
            </a:endParaRPr>
          </a:p>
        </p:txBody>
      </p:sp>
      <p:sp>
        <p:nvSpPr>
          <p:cNvPr id="78" name="Rectangle 77">
            <a:extLst>
              <a:ext uri="{FF2B5EF4-FFF2-40B4-BE49-F238E27FC236}">
                <a16:creationId xmlns:a16="http://schemas.microsoft.com/office/drawing/2014/main" id="{342C2DFA-57D8-4A81-9B7F-46AEE1162502}"/>
              </a:ext>
            </a:extLst>
          </p:cNvPr>
          <p:cNvSpPr/>
          <p:nvPr/>
        </p:nvSpPr>
        <p:spPr>
          <a:xfrm>
            <a:off x="6297762" y="337866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10:00 am</a:t>
            </a:r>
            <a:endParaRPr lang="en-DE" sz="1200" dirty="0">
              <a:solidFill>
                <a:schemeClr val="tx1">
                  <a:lumMod val="65000"/>
                  <a:lumOff val="35000"/>
                </a:schemeClr>
              </a:solidFill>
            </a:endParaRPr>
          </a:p>
        </p:txBody>
      </p:sp>
      <p:sp>
        <p:nvSpPr>
          <p:cNvPr id="79" name="Rectangle 78">
            <a:extLst>
              <a:ext uri="{FF2B5EF4-FFF2-40B4-BE49-F238E27FC236}">
                <a16:creationId xmlns:a16="http://schemas.microsoft.com/office/drawing/2014/main" id="{C62C6FB4-6275-4BB7-ACB4-43C73E44ED61}"/>
              </a:ext>
            </a:extLst>
          </p:cNvPr>
          <p:cNvSpPr/>
          <p:nvPr/>
        </p:nvSpPr>
        <p:spPr>
          <a:xfrm>
            <a:off x="6307831"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12:00 am</a:t>
            </a:r>
            <a:endParaRPr lang="en-DE" sz="1200" dirty="0">
              <a:solidFill>
                <a:schemeClr val="tx1">
                  <a:lumMod val="65000"/>
                  <a:lumOff val="35000"/>
                </a:schemeClr>
              </a:solidFill>
            </a:endParaRPr>
          </a:p>
        </p:txBody>
      </p:sp>
      <p:sp>
        <p:nvSpPr>
          <p:cNvPr id="80" name="Rectangle 79">
            <a:extLst>
              <a:ext uri="{FF2B5EF4-FFF2-40B4-BE49-F238E27FC236}">
                <a16:creationId xmlns:a16="http://schemas.microsoft.com/office/drawing/2014/main" id="{35674536-AD78-4040-8AE9-23C59034A707}"/>
              </a:ext>
            </a:extLst>
          </p:cNvPr>
          <p:cNvSpPr/>
          <p:nvPr/>
        </p:nvSpPr>
        <p:spPr>
          <a:xfrm>
            <a:off x="7221660" y="3967072"/>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6:00 pm</a:t>
            </a:r>
            <a:endParaRPr lang="en-DE" sz="1200" dirty="0">
              <a:solidFill>
                <a:schemeClr val="tx1">
                  <a:lumMod val="65000"/>
                  <a:lumOff val="35000"/>
                </a:schemeClr>
              </a:solidFill>
            </a:endParaRPr>
          </a:p>
        </p:txBody>
      </p:sp>
      <p:sp>
        <p:nvSpPr>
          <p:cNvPr id="81" name="Rectangle 80">
            <a:extLst>
              <a:ext uri="{FF2B5EF4-FFF2-40B4-BE49-F238E27FC236}">
                <a16:creationId xmlns:a16="http://schemas.microsoft.com/office/drawing/2014/main" id="{F0F25E31-168A-4588-B19E-550523A29D25}"/>
              </a:ext>
            </a:extLst>
          </p:cNvPr>
          <p:cNvSpPr/>
          <p:nvPr/>
        </p:nvSpPr>
        <p:spPr>
          <a:xfrm>
            <a:off x="7221660" y="3378667"/>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4:00 pm</a:t>
            </a:r>
            <a:endParaRPr lang="en-DE" sz="1200" dirty="0">
              <a:solidFill>
                <a:schemeClr val="tx1">
                  <a:lumMod val="65000"/>
                  <a:lumOff val="35000"/>
                </a:schemeClr>
              </a:solidFill>
            </a:endParaRPr>
          </a:p>
        </p:txBody>
      </p:sp>
      <p:sp>
        <p:nvSpPr>
          <p:cNvPr id="82" name="Rectangle 81">
            <a:extLst>
              <a:ext uri="{FF2B5EF4-FFF2-40B4-BE49-F238E27FC236}">
                <a16:creationId xmlns:a16="http://schemas.microsoft.com/office/drawing/2014/main" id="{B66A2D4A-180A-4D1B-836B-E1BB267A5240}"/>
              </a:ext>
            </a:extLst>
          </p:cNvPr>
          <p:cNvSpPr/>
          <p:nvPr/>
        </p:nvSpPr>
        <p:spPr>
          <a:xfrm>
            <a:off x="8169249" y="3363413"/>
            <a:ext cx="844550" cy="517601"/>
          </a:xfrm>
          <a:prstGeom prst="rect">
            <a:avLst/>
          </a:prstGeom>
          <a:solidFill>
            <a:schemeClr val="bg1">
              <a:lumMod val="95000"/>
            </a:schemeClr>
          </a:solidFill>
          <a:ln>
            <a:noFill/>
          </a:ln>
          <a:effectLst>
            <a:glow rad="63500">
              <a:schemeClr val="tx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lumMod val="65000"/>
                    <a:lumOff val="35000"/>
                  </a:schemeClr>
                </a:solidFill>
              </a:rPr>
              <a:t>10:00 pm</a:t>
            </a:r>
            <a:endParaRPr lang="en-DE" sz="1200" b="1" dirty="0">
              <a:solidFill>
                <a:schemeClr val="tx1">
                  <a:lumMod val="65000"/>
                  <a:lumOff val="35000"/>
                </a:schemeClr>
              </a:solidFill>
            </a:endParaRPr>
          </a:p>
        </p:txBody>
      </p:sp>
      <p:sp>
        <p:nvSpPr>
          <p:cNvPr id="83" name="Rectangle 82">
            <a:extLst>
              <a:ext uri="{FF2B5EF4-FFF2-40B4-BE49-F238E27FC236}">
                <a16:creationId xmlns:a16="http://schemas.microsoft.com/office/drawing/2014/main" id="{6C9DB8B8-77A9-4301-985F-B588D555FFB4}"/>
              </a:ext>
            </a:extLst>
          </p:cNvPr>
          <p:cNvSpPr/>
          <p:nvPr/>
        </p:nvSpPr>
        <p:spPr>
          <a:xfrm>
            <a:off x="8169249" y="2757716"/>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8:00 pm</a:t>
            </a:r>
            <a:endParaRPr lang="en-DE" sz="1200" dirty="0">
              <a:solidFill>
                <a:schemeClr val="tx1">
                  <a:lumMod val="65000"/>
                  <a:lumOff val="35000"/>
                </a:schemeClr>
              </a:solidFill>
            </a:endParaRPr>
          </a:p>
        </p:txBody>
      </p:sp>
      <p:sp>
        <p:nvSpPr>
          <p:cNvPr id="84" name="Rectangle 83">
            <a:extLst>
              <a:ext uri="{FF2B5EF4-FFF2-40B4-BE49-F238E27FC236}">
                <a16:creationId xmlns:a16="http://schemas.microsoft.com/office/drawing/2014/main" id="{55CB6ED4-7CD8-402D-9809-4BC5868ED0BE}"/>
              </a:ext>
            </a:extLst>
          </p:cNvPr>
          <p:cNvSpPr/>
          <p:nvPr/>
        </p:nvSpPr>
        <p:spPr>
          <a:xfrm>
            <a:off x="7226423" y="2764418"/>
            <a:ext cx="844550" cy="51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2:00 pm</a:t>
            </a:r>
            <a:endParaRPr lang="en-DE" sz="1200" dirty="0">
              <a:solidFill>
                <a:schemeClr val="tx1">
                  <a:lumMod val="65000"/>
                  <a:lumOff val="35000"/>
                </a:schemeClr>
              </a:solidFill>
            </a:endParaRPr>
          </a:p>
        </p:txBody>
      </p:sp>
      <p:sp>
        <p:nvSpPr>
          <p:cNvPr id="86" name="Rectangle 85">
            <a:extLst>
              <a:ext uri="{FF2B5EF4-FFF2-40B4-BE49-F238E27FC236}">
                <a16:creationId xmlns:a16="http://schemas.microsoft.com/office/drawing/2014/main" id="{496F64B9-8A20-48F0-8EE8-9B6BA6338CEC}"/>
              </a:ext>
            </a:extLst>
          </p:cNvPr>
          <p:cNvSpPr/>
          <p:nvPr/>
        </p:nvSpPr>
        <p:spPr>
          <a:xfrm>
            <a:off x="6032998" y="5220072"/>
            <a:ext cx="1778117" cy="380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86">
            <a:extLst>
              <a:ext uri="{FF2B5EF4-FFF2-40B4-BE49-F238E27FC236}">
                <a16:creationId xmlns:a16="http://schemas.microsoft.com/office/drawing/2014/main" id="{9CFB8E35-87D3-45B8-A7B9-CD41EE91035F}"/>
              </a:ext>
            </a:extLst>
          </p:cNvPr>
          <p:cNvSpPr/>
          <p:nvPr/>
        </p:nvSpPr>
        <p:spPr>
          <a:xfrm>
            <a:off x="5048184"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Booked out</a:t>
            </a:r>
            <a:endParaRPr lang="en-DE" sz="1100" dirty="0">
              <a:solidFill>
                <a:schemeClr val="tx1">
                  <a:lumMod val="65000"/>
                  <a:lumOff val="35000"/>
                </a:schemeClr>
              </a:solidFill>
            </a:endParaRPr>
          </a:p>
        </p:txBody>
      </p:sp>
      <p:sp>
        <p:nvSpPr>
          <p:cNvPr id="88" name="Rectangle 87">
            <a:extLst>
              <a:ext uri="{FF2B5EF4-FFF2-40B4-BE49-F238E27FC236}">
                <a16:creationId xmlns:a16="http://schemas.microsoft.com/office/drawing/2014/main" id="{2ECBCD47-7FB7-4DAE-8971-7F34F4840F0D}"/>
              </a:ext>
            </a:extLst>
          </p:cNvPr>
          <p:cNvSpPr/>
          <p:nvPr/>
        </p:nvSpPr>
        <p:spPr>
          <a:xfrm>
            <a:off x="3697077" y="4830582"/>
            <a:ext cx="840050" cy="2738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lumMod val="65000"/>
                    <a:lumOff val="35000"/>
                  </a:schemeClr>
                </a:solidFill>
              </a:rPr>
              <a:t>Available</a:t>
            </a:r>
            <a:endParaRPr lang="en-DE" sz="1100" dirty="0">
              <a:solidFill>
                <a:schemeClr val="tx1">
                  <a:lumMod val="65000"/>
                  <a:lumOff val="35000"/>
                </a:schemeClr>
              </a:solidFill>
            </a:endParaRPr>
          </a:p>
        </p:txBody>
      </p:sp>
      <p:sp>
        <p:nvSpPr>
          <p:cNvPr id="89" name="Oval 88">
            <a:extLst>
              <a:ext uri="{FF2B5EF4-FFF2-40B4-BE49-F238E27FC236}">
                <a16:creationId xmlns:a16="http://schemas.microsoft.com/office/drawing/2014/main" id="{1940C924-EAB3-4CF6-A488-7A462CC6FA09}"/>
              </a:ext>
            </a:extLst>
          </p:cNvPr>
          <p:cNvSpPr/>
          <p:nvPr/>
        </p:nvSpPr>
        <p:spPr>
          <a:xfrm>
            <a:off x="3559763" y="4916479"/>
            <a:ext cx="111946" cy="10827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0" name="Oval 89">
            <a:extLst>
              <a:ext uri="{FF2B5EF4-FFF2-40B4-BE49-F238E27FC236}">
                <a16:creationId xmlns:a16="http://schemas.microsoft.com/office/drawing/2014/main" id="{96CC5714-9277-43F3-AE2D-055A64B099A4}"/>
              </a:ext>
            </a:extLst>
          </p:cNvPr>
          <p:cNvSpPr/>
          <p:nvPr/>
        </p:nvSpPr>
        <p:spPr>
          <a:xfrm>
            <a:off x="4899241" y="4916479"/>
            <a:ext cx="111946" cy="10827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1" name="Rectangle 90">
            <a:extLst>
              <a:ext uri="{FF2B5EF4-FFF2-40B4-BE49-F238E27FC236}">
                <a16:creationId xmlns:a16="http://schemas.microsoft.com/office/drawing/2014/main" id="{778A43F9-7760-45DB-A19B-E6732159E1AB}"/>
              </a:ext>
            </a:extLst>
          </p:cNvPr>
          <p:cNvSpPr/>
          <p:nvPr/>
        </p:nvSpPr>
        <p:spPr>
          <a:xfrm>
            <a:off x="3238322" y="5201487"/>
            <a:ext cx="707588" cy="34811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65000"/>
                    <a:lumOff val="35000"/>
                  </a:schemeClr>
                </a:solidFill>
              </a:rPr>
              <a:t>Back</a:t>
            </a:r>
            <a:endParaRPr lang="en-DE" sz="1200" dirty="0">
              <a:solidFill>
                <a:schemeClr val="tx1">
                  <a:lumMod val="65000"/>
                  <a:lumOff val="35000"/>
                </a:schemeClr>
              </a:solidFill>
            </a:endParaRPr>
          </a:p>
        </p:txBody>
      </p:sp>
      <p:sp>
        <p:nvSpPr>
          <p:cNvPr id="92" name="Rectangle 91">
            <a:extLst>
              <a:ext uri="{FF2B5EF4-FFF2-40B4-BE49-F238E27FC236}">
                <a16:creationId xmlns:a16="http://schemas.microsoft.com/office/drawing/2014/main" id="{2E172E63-792E-4E90-AECC-740D66536AFE}"/>
              </a:ext>
            </a:extLst>
          </p:cNvPr>
          <p:cNvSpPr/>
          <p:nvPr/>
        </p:nvSpPr>
        <p:spPr>
          <a:xfrm>
            <a:off x="6209570" y="2225040"/>
            <a:ext cx="2510865" cy="420012"/>
          </a:xfrm>
          <a:prstGeom prst="rect">
            <a:avLst/>
          </a:prstGeom>
          <a:solidFill>
            <a:schemeClr val="bg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3" name="Rectangle 92">
            <a:extLst>
              <a:ext uri="{FF2B5EF4-FFF2-40B4-BE49-F238E27FC236}">
                <a16:creationId xmlns:a16="http://schemas.microsoft.com/office/drawing/2014/main" id="{C73BD4BD-31CD-44AB-BE58-FB2B13E5F35B}"/>
              </a:ext>
            </a:extLst>
          </p:cNvPr>
          <p:cNvSpPr/>
          <p:nvPr/>
        </p:nvSpPr>
        <p:spPr>
          <a:xfrm>
            <a:off x="3982800" y="2321570"/>
            <a:ext cx="1294937" cy="189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65000"/>
                    <a:lumOff val="35000"/>
                  </a:schemeClr>
                </a:solidFill>
              </a:rPr>
              <a:t>December</a:t>
            </a:r>
            <a:endParaRPr lang="en-DE" sz="1400" b="1" dirty="0">
              <a:solidFill>
                <a:schemeClr val="tx1">
                  <a:lumMod val="65000"/>
                  <a:lumOff val="35000"/>
                </a:schemeClr>
              </a:solidFill>
            </a:endParaRPr>
          </a:p>
        </p:txBody>
      </p:sp>
      <p:sp>
        <p:nvSpPr>
          <p:cNvPr id="67" name="Rectangle: Rounded Corners 66">
            <a:extLst>
              <a:ext uri="{FF2B5EF4-FFF2-40B4-BE49-F238E27FC236}">
                <a16:creationId xmlns:a16="http://schemas.microsoft.com/office/drawing/2014/main" id="{AD0194EA-6D54-46B3-8D32-FA8BA7A9B276}"/>
              </a:ext>
            </a:extLst>
          </p:cNvPr>
          <p:cNvSpPr/>
          <p:nvPr/>
        </p:nvSpPr>
        <p:spPr>
          <a:xfrm>
            <a:off x="8348514" y="5201487"/>
            <a:ext cx="703667" cy="348113"/>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spTree>
    <p:extLst>
      <p:ext uri="{BB962C8B-B14F-4D97-AF65-F5344CB8AC3E}">
        <p14:creationId xmlns:p14="http://schemas.microsoft.com/office/powerpoint/2010/main" val="1851044578"/>
      </p:ext>
    </p:extLst>
  </p:cSld>
  <p:clrMapOvr>
    <a:masterClrMapping/>
  </p:clrMapOvr>
  <p:transition spd="slow" advTm="0">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3C364808-6CEB-4DEF-8962-D1E997D7B9AC}"/>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8485" y="-4746236"/>
            <a:ext cx="12021730" cy="11014593"/>
          </a:xfrm>
          <a:prstGeom prst="rect">
            <a:avLst/>
          </a:prstGeom>
        </p:spPr>
      </p:pic>
      <p:sp>
        <p:nvSpPr>
          <p:cNvPr id="32" name="TextBox 31">
            <a:extLst>
              <a:ext uri="{FF2B5EF4-FFF2-40B4-BE49-F238E27FC236}">
                <a16:creationId xmlns:a16="http://schemas.microsoft.com/office/drawing/2014/main" id="{C7244CB9-C5DA-4B95-89A2-76D93FE4B559}"/>
              </a:ext>
            </a:extLst>
          </p:cNvPr>
          <p:cNvSpPr txBox="1"/>
          <p:nvPr/>
        </p:nvSpPr>
        <p:spPr>
          <a:xfrm>
            <a:off x="3568461" y="-1741530"/>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3" name="TextBox 32">
            <a:extLst>
              <a:ext uri="{FF2B5EF4-FFF2-40B4-BE49-F238E27FC236}">
                <a16:creationId xmlns:a16="http://schemas.microsoft.com/office/drawing/2014/main" id="{6F4AA71D-8D92-45B5-87B6-714AD4DD95D8}"/>
              </a:ext>
            </a:extLst>
          </p:cNvPr>
          <p:cNvSpPr txBox="1"/>
          <p:nvPr/>
        </p:nvSpPr>
        <p:spPr>
          <a:xfrm>
            <a:off x="3568461" y="761060"/>
            <a:ext cx="6096000" cy="261610"/>
          </a:xfrm>
          <a:prstGeom prst="rect">
            <a:avLst/>
          </a:prstGeom>
          <a:noFill/>
        </p:spPr>
        <p:txBody>
          <a:bodyPr wrap="square">
            <a:spAutoFit/>
          </a:bodyPr>
          <a:lstStyle/>
          <a:p>
            <a:r>
              <a:rPr lang="en-US" sz="1050" dirty="0">
                <a:solidFill>
                  <a:schemeClr val="bg2">
                    <a:lumMod val="50000"/>
                  </a:schemeClr>
                </a:solidFill>
              </a:rPr>
              <a:t>From 45</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34" name="Rectangle: Rounded Corners 33">
            <a:extLst>
              <a:ext uri="{FF2B5EF4-FFF2-40B4-BE49-F238E27FC236}">
                <a16:creationId xmlns:a16="http://schemas.microsoft.com/office/drawing/2014/main" id="{414E7329-E9E8-46BE-BFF7-F95AD9DCAC2E}"/>
              </a:ext>
            </a:extLst>
          </p:cNvPr>
          <p:cNvSpPr/>
          <p:nvPr/>
        </p:nvSpPr>
        <p:spPr>
          <a:xfrm>
            <a:off x="3656867"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5" name="Rectangle: Rounded Corners 34">
            <a:extLst>
              <a:ext uri="{FF2B5EF4-FFF2-40B4-BE49-F238E27FC236}">
                <a16:creationId xmlns:a16="http://schemas.microsoft.com/office/drawing/2014/main" id="{6489085F-30D8-4D78-A8B2-348C2FD1525B}"/>
              </a:ext>
            </a:extLst>
          </p:cNvPr>
          <p:cNvSpPr/>
          <p:nvPr/>
        </p:nvSpPr>
        <p:spPr>
          <a:xfrm>
            <a:off x="5207295" y="-148150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6" name="Rectangle: Rounded Corners 35">
            <a:extLst>
              <a:ext uri="{FF2B5EF4-FFF2-40B4-BE49-F238E27FC236}">
                <a16:creationId xmlns:a16="http://schemas.microsoft.com/office/drawing/2014/main" id="{D612FD68-3A24-40BA-B535-D988A576F2F4}"/>
              </a:ext>
            </a:extLst>
          </p:cNvPr>
          <p:cNvSpPr/>
          <p:nvPr/>
        </p:nvSpPr>
        <p:spPr>
          <a:xfrm>
            <a:off x="6757723" y="-148151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7" name="Rectangle: Rounded Corners 36">
            <a:extLst>
              <a:ext uri="{FF2B5EF4-FFF2-40B4-BE49-F238E27FC236}">
                <a16:creationId xmlns:a16="http://schemas.microsoft.com/office/drawing/2014/main" id="{4158A111-1E04-409C-B356-23141EB093EC}"/>
              </a:ext>
            </a:extLst>
          </p:cNvPr>
          <p:cNvSpPr/>
          <p:nvPr/>
        </p:nvSpPr>
        <p:spPr>
          <a:xfrm>
            <a:off x="8342724" y="-148151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8" name="Rectangle: Rounded Corners 37">
            <a:extLst>
              <a:ext uri="{FF2B5EF4-FFF2-40B4-BE49-F238E27FC236}">
                <a16:creationId xmlns:a16="http://schemas.microsoft.com/office/drawing/2014/main" id="{D2C2A19D-A4CE-48F3-958B-FEE33C0999C9}"/>
              </a:ext>
            </a:extLst>
          </p:cNvPr>
          <p:cNvSpPr/>
          <p:nvPr/>
        </p:nvSpPr>
        <p:spPr>
          <a:xfrm>
            <a:off x="3656867"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9" name="Rectangle: Rounded Corners 38">
            <a:extLst>
              <a:ext uri="{FF2B5EF4-FFF2-40B4-BE49-F238E27FC236}">
                <a16:creationId xmlns:a16="http://schemas.microsoft.com/office/drawing/2014/main" id="{7436159A-5165-4BC6-A41B-30E8017194D4}"/>
              </a:ext>
            </a:extLst>
          </p:cNvPr>
          <p:cNvSpPr/>
          <p:nvPr/>
        </p:nvSpPr>
        <p:spPr>
          <a:xfrm>
            <a:off x="5207295" y="1022671"/>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0" name="Rectangle: Rounded Corners 39">
            <a:extLst>
              <a:ext uri="{FF2B5EF4-FFF2-40B4-BE49-F238E27FC236}">
                <a16:creationId xmlns:a16="http://schemas.microsoft.com/office/drawing/2014/main" id="{C3B89657-5CF2-457B-B574-4810F4FAF11C}"/>
              </a:ext>
            </a:extLst>
          </p:cNvPr>
          <p:cNvSpPr/>
          <p:nvPr/>
        </p:nvSpPr>
        <p:spPr>
          <a:xfrm>
            <a:off x="6757723" y="1022670"/>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6" name="Rectangle: Rounded Corners 45">
            <a:extLst>
              <a:ext uri="{FF2B5EF4-FFF2-40B4-BE49-F238E27FC236}">
                <a16:creationId xmlns:a16="http://schemas.microsoft.com/office/drawing/2014/main" id="{B5701EF6-DCFF-4E1D-99E2-134282D04DB1}"/>
              </a:ext>
            </a:extLst>
          </p:cNvPr>
          <p:cNvSpPr/>
          <p:nvPr/>
        </p:nvSpPr>
        <p:spPr>
          <a:xfrm>
            <a:off x="8342724" y="1022669"/>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4" name="TextBox 23">
            <a:extLst>
              <a:ext uri="{FF2B5EF4-FFF2-40B4-BE49-F238E27FC236}">
                <a16:creationId xmlns:a16="http://schemas.microsoft.com/office/drawing/2014/main" id="{7D854553-93E0-45AC-A09D-325AA1A6D7BE}"/>
              </a:ext>
            </a:extLst>
          </p:cNvPr>
          <p:cNvSpPr txBox="1"/>
          <p:nvPr/>
        </p:nvSpPr>
        <p:spPr>
          <a:xfrm>
            <a:off x="3568461" y="3325432"/>
            <a:ext cx="6096000" cy="261610"/>
          </a:xfrm>
          <a:prstGeom prst="rect">
            <a:avLst/>
          </a:prstGeom>
          <a:noFill/>
        </p:spPr>
        <p:txBody>
          <a:bodyPr wrap="square">
            <a:spAutoFit/>
          </a:bodyPr>
          <a:lstStyle/>
          <a:p>
            <a:r>
              <a:rPr lang="en-US" sz="1050" dirty="0">
                <a:solidFill>
                  <a:schemeClr val="bg2">
                    <a:lumMod val="50000"/>
                  </a:schemeClr>
                </a:solidFill>
              </a:rPr>
              <a:t>From 50</a:t>
            </a:r>
            <a:r>
              <a:rPr lang="en-DE" sz="1050" b="0" i="0" dirty="0">
                <a:solidFill>
                  <a:schemeClr val="bg2">
                    <a:lumMod val="50000"/>
                  </a:schemeClr>
                </a:solidFill>
                <a:effectLst/>
                <a:latin typeface="Google Sans"/>
              </a:rPr>
              <a:t>€</a:t>
            </a:r>
            <a:r>
              <a:rPr lang="en-US" sz="1050" dirty="0">
                <a:solidFill>
                  <a:schemeClr val="bg2">
                    <a:lumMod val="50000"/>
                  </a:schemeClr>
                </a:solidFill>
              </a:rPr>
              <a:t>                                  From 35</a:t>
            </a:r>
            <a:r>
              <a:rPr lang="en-DE" sz="1050" b="0" i="0" dirty="0">
                <a:solidFill>
                  <a:schemeClr val="bg2">
                    <a:lumMod val="50000"/>
                  </a:schemeClr>
                </a:solidFill>
                <a:effectLst/>
                <a:latin typeface="Google Sans"/>
              </a:rPr>
              <a:t>€</a:t>
            </a:r>
            <a:r>
              <a:rPr lang="en-US" sz="1050" dirty="0">
                <a:solidFill>
                  <a:schemeClr val="bg2">
                    <a:lumMod val="50000"/>
                  </a:schemeClr>
                </a:solidFill>
              </a:rPr>
              <a:t>                                   From 30</a:t>
            </a:r>
            <a:r>
              <a:rPr lang="en-DE" sz="1050" b="0" i="0" dirty="0">
                <a:solidFill>
                  <a:schemeClr val="bg2">
                    <a:lumMod val="50000"/>
                  </a:schemeClr>
                </a:solidFill>
                <a:effectLst/>
                <a:latin typeface="Google Sans"/>
              </a:rPr>
              <a:t>€</a:t>
            </a:r>
            <a:r>
              <a:rPr lang="en-US" sz="1050" dirty="0">
                <a:solidFill>
                  <a:schemeClr val="bg2">
                    <a:lumMod val="50000"/>
                  </a:schemeClr>
                </a:solidFill>
              </a:rPr>
              <a:t>                                  From 25</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5" name="TextBox 24">
            <a:extLst>
              <a:ext uri="{FF2B5EF4-FFF2-40B4-BE49-F238E27FC236}">
                <a16:creationId xmlns:a16="http://schemas.microsoft.com/office/drawing/2014/main" id="{7D918F1D-CCA5-4320-80F4-206F8AA25F9B}"/>
              </a:ext>
            </a:extLst>
          </p:cNvPr>
          <p:cNvSpPr txBox="1"/>
          <p:nvPr/>
        </p:nvSpPr>
        <p:spPr>
          <a:xfrm>
            <a:off x="3568461" y="5806093"/>
            <a:ext cx="6096000" cy="261610"/>
          </a:xfrm>
          <a:prstGeom prst="rect">
            <a:avLst/>
          </a:prstGeom>
          <a:noFill/>
        </p:spPr>
        <p:txBody>
          <a:bodyPr wrap="square">
            <a:spAutoFit/>
          </a:bodyPr>
          <a:lstStyle/>
          <a:p>
            <a:r>
              <a:rPr lang="en-US" sz="1050" dirty="0">
                <a:solidFill>
                  <a:schemeClr val="bg2">
                    <a:lumMod val="50000"/>
                  </a:schemeClr>
                </a:solidFill>
              </a:rPr>
              <a:t>From 25</a:t>
            </a:r>
            <a:r>
              <a:rPr lang="en-DE" sz="1050" b="0" i="0" dirty="0">
                <a:solidFill>
                  <a:schemeClr val="bg2">
                    <a:lumMod val="50000"/>
                  </a:schemeClr>
                </a:solidFill>
                <a:effectLst/>
                <a:latin typeface="Google Sans"/>
              </a:rPr>
              <a:t>€</a:t>
            </a:r>
            <a:r>
              <a:rPr lang="en-US" sz="1050" dirty="0">
                <a:solidFill>
                  <a:schemeClr val="bg2">
                    <a:lumMod val="50000"/>
                  </a:schemeClr>
                </a:solidFill>
              </a:rPr>
              <a:t>                                  From 50</a:t>
            </a:r>
            <a:r>
              <a:rPr lang="en-DE" sz="1050" b="0" i="0" dirty="0">
                <a:solidFill>
                  <a:schemeClr val="bg2">
                    <a:lumMod val="50000"/>
                  </a:schemeClr>
                </a:solidFill>
                <a:effectLst/>
                <a:latin typeface="Google Sans"/>
              </a:rPr>
              <a:t>€</a:t>
            </a:r>
            <a:endParaRPr lang="en-DE" sz="1050" dirty="0">
              <a:solidFill>
                <a:schemeClr val="bg2">
                  <a:lumMod val="50000"/>
                </a:schemeClr>
              </a:solidFill>
            </a:endParaRPr>
          </a:p>
        </p:txBody>
      </p:sp>
      <p:sp>
        <p:nvSpPr>
          <p:cNvPr id="26" name="Rectangle: Rounded Corners 25">
            <a:extLst>
              <a:ext uri="{FF2B5EF4-FFF2-40B4-BE49-F238E27FC236}">
                <a16:creationId xmlns:a16="http://schemas.microsoft.com/office/drawing/2014/main" id="{41AF1EF8-ADA4-4030-8A45-DB6F13E6036D}"/>
              </a:ext>
            </a:extLst>
          </p:cNvPr>
          <p:cNvSpPr/>
          <p:nvPr/>
        </p:nvSpPr>
        <p:spPr>
          <a:xfrm>
            <a:off x="3656867"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7" name="Rectangle: Rounded Corners 26">
            <a:extLst>
              <a:ext uri="{FF2B5EF4-FFF2-40B4-BE49-F238E27FC236}">
                <a16:creationId xmlns:a16="http://schemas.microsoft.com/office/drawing/2014/main" id="{1F2F89F1-2AC2-4F24-B166-323D461F34D0}"/>
              </a:ext>
            </a:extLst>
          </p:cNvPr>
          <p:cNvSpPr/>
          <p:nvPr/>
        </p:nvSpPr>
        <p:spPr>
          <a:xfrm>
            <a:off x="5207295" y="3563526"/>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8" name="Rectangle: Rounded Corners 27">
            <a:extLst>
              <a:ext uri="{FF2B5EF4-FFF2-40B4-BE49-F238E27FC236}">
                <a16:creationId xmlns:a16="http://schemas.microsoft.com/office/drawing/2014/main" id="{763B8AF6-D002-4F24-B4BD-C66B08982959}"/>
              </a:ext>
            </a:extLst>
          </p:cNvPr>
          <p:cNvSpPr/>
          <p:nvPr/>
        </p:nvSpPr>
        <p:spPr>
          <a:xfrm>
            <a:off x="6757723" y="3563525"/>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29" name="Rectangle: Rounded Corners 28">
            <a:extLst>
              <a:ext uri="{FF2B5EF4-FFF2-40B4-BE49-F238E27FC236}">
                <a16:creationId xmlns:a16="http://schemas.microsoft.com/office/drawing/2014/main" id="{9706B0CB-B7C6-4D6F-A6CF-3F8CD6517E7B}"/>
              </a:ext>
            </a:extLst>
          </p:cNvPr>
          <p:cNvSpPr/>
          <p:nvPr/>
        </p:nvSpPr>
        <p:spPr>
          <a:xfrm>
            <a:off x="8342724" y="356352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31" name="Rectangle: Rounded Corners 30">
            <a:extLst>
              <a:ext uri="{FF2B5EF4-FFF2-40B4-BE49-F238E27FC236}">
                <a16:creationId xmlns:a16="http://schemas.microsoft.com/office/drawing/2014/main" id="{0399F72E-23E4-4A8D-AD7A-6B91A0827FD3}"/>
              </a:ext>
            </a:extLst>
          </p:cNvPr>
          <p:cNvSpPr/>
          <p:nvPr/>
        </p:nvSpPr>
        <p:spPr>
          <a:xfrm>
            <a:off x="3662014"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7" name="Rectangle: Rounded Corners 46">
            <a:extLst>
              <a:ext uri="{FF2B5EF4-FFF2-40B4-BE49-F238E27FC236}">
                <a16:creationId xmlns:a16="http://schemas.microsoft.com/office/drawing/2014/main" id="{8FF5FE6C-B652-41C7-A907-C8ED20822170}"/>
              </a:ext>
            </a:extLst>
          </p:cNvPr>
          <p:cNvSpPr/>
          <p:nvPr/>
        </p:nvSpPr>
        <p:spPr>
          <a:xfrm>
            <a:off x="5212442" y="6068114"/>
            <a:ext cx="735102" cy="144671"/>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57785" dist="33020" dir="3180000" algn="ctr">
              <a:srgbClr val="000000">
                <a:alpha val="30000"/>
              </a:srgbClr>
            </a:outerShdw>
            <a:reflection stA="0" endPos="65000" dist="50800" dir="5400000" sy="-100000" algn="bl" rotWithShape="0"/>
            <a:softEdge rad="1270000"/>
          </a:effectLst>
          <a:scene3d>
            <a:camera prst="orthographicFront">
              <a:rot lat="0" lon="0" rev="0"/>
            </a:camera>
            <a:lightRig rig="brightRoom" dir="t">
              <a:rot lat="0" lon="0" rev="600000"/>
            </a:lightRig>
          </a:scene3d>
          <a:sp3d prstMaterial="metal">
            <a:bevelT w="38100" h="57150" prst="angle"/>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Book</a:t>
            </a:r>
            <a:endParaRPr lang="en-DE" sz="12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3"/>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22" name="Rectangle 21">
            <a:extLst>
              <a:ext uri="{FF2B5EF4-FFF2-40B4-BE49-F238E27FC236}">
                <a16:creationId xmlns:a16="http://schemas.microsoft.com/office/drawing/2014/main" id="{2CC7056D-63AA-46A3-9BCF-7703D0CAB96D}"/>
              </a:ext>
            </a:extLst>
          </p:cNvPr>
          <p:cNvSpPr/>
          <p:nvPr/>
        </p:nvSpPr>
        <p:spPr>
          <a:xfrm>
            <a:off x="10954513" y="14514"/>
            <a:ext cx="101251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Therapists</a:t>
            </a:r>
            <a:endParaRPr lang="en-DE" dirty="0">
              <a:solidFill>
                <a:schemeClr val="bg2">
                  <a:lumMod val="50000"/>
                </a:schemeClr>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Book now</a:t>
            </a:r>
            <a:endParaRPr lang="en-DE" u="sng" dirty="0">
              <a:solidFill>
                <a:srgbClr val="FF75FF"/>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1930" y="3429000"/>
            <a:ext cx="113382" cy="329565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Rectangle 52">
            <a:extLst>
              <a:ext uri="{FF2B5EF4-FFF2-40B4-BE49-F238E27FC236}">
                <a16:creationId xmlns:a16="http://schemas.microsoft.com/office/drawing/2014/main" id="{B27E0AA4-6E57-4586-A939-574D696AFE48}"/>
              </a:ext>
            </a:extLst>
          </p:cNvPr>
          <p:cNvSpPr/>
          <p:nvPr/>
        </p:nvSpPr>
        <p:spPr>
          <a:xfrm>
            <a:off x="456146" y="264765"/>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2" name="Rectangle 1">
            <a:extLst>
              <a:ext uri="{FF2B5EF4-FFF2-40B4-BE49-F238E27FC236}">
                <a16:creationId xmlns:a16="http://schemas.microsoft.com/office/drawing/2014/main" id="{06B5C985-FF7B-4705-A06C-30EEC287C346}"/>
              </a:ext>
            </a:extLst>
          </p:cNvPr>
          <p:cNvSpPr/>
          <p:nvPr/>
        </p:nvSpPr>
        <p:spPr>
          <a:xfrm>
            <a:off x="-16028" y="-14514"/>
            <a:ext cx="12061930" cy="6858000"/>
          </a:xfrm>
          <a:prstGeom prst="rect">
            <a:avLst/>
          </a:prstGeom>
          <a:solidFill>
            <a:schemeClr val="tx1">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pic>
        <p:nvPicPr>
          <p:cNvPr id="48" name="Picture 47">
            <a:extLst>
              <a:ext uri="{FF2B5EF4-FFF2-40B4-BE49-F238E27FC236}">
                <a16:creationId xmlns:a16="http://schemas.microsoft.com/office/drawing/2014/main" id="{6BBD0832-4B72-40C7-B739-28362CB7B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49" name="Rectangle: Rounded Corners 48">
            <a:extLst>
              <a:ext uri="{FF2B5EF4-FFF2-40B4-BE49-F238E27FC236}">
                <a16:creationId xmlns:a16="http://schemas.microsoft.com/office/drawing/2014/main" id="{079D902E-BA47-465B-8A6D-3974FC942C57}"/>
              </a:ext>
            </a:extLst>
          </p:cNvPr>
          <p:cNvSpPr/>
          <p:nvPr/>
        </p:nvSpPr>
        <p:spPr>
          <a:xfrm>
            <a:off x="6616460" y="5255493"/>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Pay</a:t>
            </a:r>
            <a:endParaRPr lang="en-DE" sz="1200" b="1" dirty="0">
              <a:solidFill>
                <a:schemeClr val="bg1"/>
              </a:solidFill>
            </a:endParaRPr>
          </a:p>
        </p:txBody>
      </p:sp>
      <p:sp>
        <p:nvSpPr>
          <p:cNvPr id="51" name="TextBox 50">
            <a:extLst>
              <a:ext uri="{FF2B5EF4-FFF2-40B4-BE49-F238E27FC236}">
                <a16:creationId xmlns:a16="http://schemas.microsoft.com/office/drawing/2014/main" id="{167D58EE-6306-470F-B4BB-04E0673CC7B8}"/>
              </a:ext>
            </a:extLst>
          </p:cNvPr>
          <p:cNvSpPr txBox="1"/>
          <p:nvPr/>
        </p:nvSpPr>
        <p:spPr>
          <a:xfrm>
            <a:off x="6550179" y="2604549"/>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52" name="TextBox 51">
            <a:extLst>
              <a:ext uri="{FF2B5EF4-FFF2-40B4-BE49-F238E27FC236}">
                <a16:creationId xmlns:a16="http://schemas.microsoft.com/office/drawing/2014/main" id="{EAA7BAA3-E076-42E0-9E63-FFDAE93680A3}"/>
              </a:ext>
            </a:extLst>
          </p:cNvPr>
          <p:cNvSpPr txBox="1"/>
          <p:nvPr/>
        </p:nvSpPr>
        <p:spPr>
          <a:xfrm>
            <a:off x="6625269" y="3362870"/>
            <a:ext cx="245255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50" name="Rectangle 49">
            <a:extLst>
              <a:ext uri="{FF2B5EF4-FFF2-40B4-BE49-F238E27FC236}">
                <a16:creationId xmlns:a16="http://schemas.microsoft.com/office/drawing/2014/main" id="{EAAFCF23-C8E6-4EF6-BB77-76C97D0AE2C4}"/>
              </a:ext>
            </a:extLst>
          </p:cNvPr>
          <p:cNvSpPr/>
          <p:nvPr/>
        </p:nvSpPr>
        <p:spPr>
          <a:xfrm>
            <a:off x="2527536" y="1339041"/>
            <a:ext cx="7216483" cy="505624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Continue</a:t>
            </a:r>
            <a:endParaRPr lang="en-DE" dirty="0"/>
          </a:p>
        </p:txBody>
      </p:sp>
      <p:pic>
        <p:nvPicPr>
          <p:cNvPr id="6" name="Picture 5">
            <a:extLst>
              <a:ext uri="{FF2B5EF4-FFF2-40B4-BE49-F238E27FC236}">
                <a16:creationId xmlns:a16="http://schemas.microsoft.com/office/drawing/2014/main" id="{629EF675-C068-4172-A718-296F35765C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8501" y="2058229"/>
            <a:ext cx="6096000" cy="3637280"/>
          </a:xfrm>
          <a:prstGeom prst="rect">
            <a:avLst/>
          </a:prstGeom>
        </p:spPr>
      </p:pic>
      <p:sp>
        <p:nvSpPr>
          <p:cNvPr id="54" name="TextBox 53">
            <a:extLst>
              <a:ext uri="{FF2B5EF4-FFF2-40B4-BE49-F238E27FC236}">
                <a16:creationId xmlns:a16="http://schemas.microsoft.com/office/drawing/2014/main" id="{C685512B-12DA-43C4-A45E-23DFB584E75E}"/>
              </a:ext>
            </a:extLst>
          </p:cNvPr>
          <p:cNvSpPr txBox="1"/>
          <p:nvPr/>
        </p:nvSpPr>
        <p:spPr>
          <a:xfrm>
            <a:off x="5272848" y="5764387"/>
            <a:ext cx="2418246" cy="369332"/>
          </a:xfrm>
          <a:prstGeom prst="rect">
            <a:avLst/>
          </a:prstGeom>
          <a:noFill/>
        </p:spPr>
        <p:txBody>
          <a:bodyPr wrap="square">
            <a:spAutoFit/>
          </a:bodyPr>
          <a:lstStyle/>
          <a:p>
            <a:r>
              <a:rPr lang="de-DE" dirty="0">
                <a:solidFill>
                  <a:schemeClr val="bg1"/>
                </a:solidFill>
              </a:rPr>
              <a:t>(handled by APIs)</a:t>
            </a:r>
            <a:endParaRPr lang="en-DE" dirty="0">
              <a:solidFill>
                <a:schemeClr val="bg1"/>
              </a:solidFill>
            </a:endParaRPr>
          </a:p>
        </p:txBody>
      </p:sp>
    </p:spTree>
    <p:extLst>
      <p:ext uri="{BB962C8B-B14F-4D97-AF65-F5344CB8AC3E}">
        <p14:creationId xmlns:p14="http://schemas.microsoft.com/office/powerpoint/2010/main" val="23450447"/>
      </p:ext>
    </p:extLst>
  </p:cSld>
  <p:clrMapOvr>
    <a:masterClrMapping/>
  </p:clrMapOvr>
  <p:transition spd="slow" advTm="2000">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400" dirty="0">
                <a:solidFill>
                  <a:schemeClr val="bg1"/>
                </a:solidFill>
              </a:rPr>
              <a:t>The end</a:t>
            </a:r>
            <a:endParaRPr lang="en-DE" sz="5400" dirty="0">
              <a:solidFill>
                <a:schemeClr val="bg1"/>
              </a:solidFill>
            </a:endParaRPr>
          </a:p>
        </p:txBody>
      </p:sp>
      <p:sp>
        <p:nvSpPr>
          <p:cNvPr id="5" name="TextBox 4">
            <a:extLst>
              <a:ext uri="{FF2B5EF4-FFF2-40B4-BE49-F238E27FC236}">
                <a16:creationId xmlns:a16="http://schemas.microsoft.com/office/drawing/2014/main" id="{0948E7AD-08E0-4CAB-BBEF-93F8EF0EBBFA}"/>
              </a:ext>
            </a:extLst>
          </p:cNvPr>
          <p:cNvSpPr txBox="1"/>
          <p:nvPr/>
        </p:nvSpPr>
        <p:spPr>
          <a:xfrm>
            <a:off x="5270953" y="3801319"/>
            <a:ext cx="1650093" cy="461665"/>
          </a:xfrm>
          <a:prstGeom prst="rect">
            <a:avLst/>
          </a:prstGeom>
          <a:noFill/>
        </p:spPr>
        <p:txBody>
          <a:bodyPr wrap="square">
            <a:spAutoFit/>
          </a:bodyPr>
          <a:lstStyle/>
          <a:p>
            <a:pPr algn="ctr"/>
            <a:r>
              <a:rPr lang="de-DE" sz="2400" b="1" dirty="0"/>
              <a:t>Click to exit</a:t>
            </a:r>
            <a:endParaRPr lang="en-DE" sz="2400" dirty="0"/>
          </a:p>
        </p:txBody>
      </p:sp>
    </p:spTree>
    <p:extLst>
      <p:ext uri="{BB962C8B-B14F-4D97-AF65-F5344CB8AC3E}">
        <p14:creationId xmlns:p14="http://schemas.microsoft.com/office/powerpoint/2010/main" val="50208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913" y="4050658"/>
            <a:ext cx="2270148"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67" name="Picture 66">
            <a:extLst>
              <a:ext uri="{FF2B5EF4-FFF2-40B4-BE49-F238E27FC236}">
                <a16:creationId xmlns:a16="http://schemas.microsoft.com/office/drawing/2014/main" id="{84F19A72-0B55-4381-95EA-46F84884C2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17000" y="4063043"/>
            <a:ext cx="1284293" cy="1284293"/>
          </a:xfrm>
          <a:prstGeom prst="rect">
            <a:avLst/>
          </a:prstGeom>
          <a:ln>
            <a:solidFill>
              <a:schemeClr val="tx1"/>
            </a:solidFill>
          </a:ln>
        </p:spPr>
      </p:pic>
      <p:sp>
        <p:nvSpPr>
          <p:cNvPr id="54" name="TextBox 53">
            <a:extLst>
              <a:ext uri="{FF2B5EF4-FFF2-40B4-BE49-F238E27FC236}">
                <a16:creationId xmlns:a16="http://schemas.microsoft.com/office/drawing/2014/main" id="{6916965D-710C-4B45-8CA6-4E5039F9AA70}"/>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66" name="Picture 65">
            <a:extLst>
              <a:ext uri="{FF2B5EF4-FFF2-40B4-BE49-F238E27FC236}">
                <a16:creationId xmlns:a16="http://schemas.microsoft.com/office/drawing/2014/main" id="{C151CCCC-35F0-4C14-A3EC-3E92F2A096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68210" y="4058372"/>
            <a:ext cx="1284292" cy="1284292"/>
          </a:xfrm>
          <a:prstGeom prst="rect">
            <a:avLst/>
          </a:prstGeom>
          <a:ln>
            <a:solidFill>
              <a:schemeClr val="tx1"/>
            </a:solidFill>
          </a:ln>
        </p:spPr>
      </p:pic>
      <p:sp>
        <p:nvSpPr>
          <p:cNvPr id="56" name="Rectangle 55">
            <a:extLst>
              <a:ext uri="{FF2B5EF4-FFF2-40B4-BE49-F238E27FC236}">
                <a16:creationId xmlns:a16="http://schemas.microsoft.com/office/drawing/2014/main" id="{22B83674-7CBD-4B0F-96A0-1AAFA1796E36}"/>
              </a:ext>
            </a:extLst>
          </p:cNvPr>
          <p:cNvSpPr/>
          <p:nvPr/>
        </p:nvSpPr>
        <p:spPr>
          <a:xfrm>
            <a:off x="1344006" y="8230595"/>
            <a:ext cx="9451064"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58" name="Rectangle: Rounded Corners 57">
            <a:extLst>
              <a:ext uri="{FF2B5EF4-FFF2-40B4-BE49-F238E27FC236}">
                <a16:creationId xmlns:a16="http://schemas.microsoft.com/office/drawing/2014/main" id="{510C382A-A5D6-4045-BB31-2A71949B5FA6}"/>
              </a:ext>
            </a:extLst>
          </p:cNvPr>
          <p:cNvSpPr/>
          <p:nvPr/>
        </p:nvSpPr>
        <p:spPr>
          <a:xfrm>
            <a:off x="1344343" y="822901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60" name="Rectangle 59">
            <a:extLst>
              <a:ext uri="{FF2B5EF4-FFF2-40B4-BE49-F238E27FC236}">
                <a16:creationId xmlns:a16="http://schemas.microsoft.com/office/drawing/2014/main" id="{3F89BF47-96BC-4390-A161-4C3BA24FA094}"/>
              </a:ext>
            </a:extLst>
          </p:cNvPr>
          <p:cNvSpPr/>
          <p:nvPr/>
        </p:nvSpPr>
        <p:spPr>
          <a:xfrm>
            <a:off x="1396930" y="887749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68" name="Rectangle 67">
            <a:extLst>
              <a:ext uri="{FF2B5EF4-FFF2-40B4-BE49-F238E27FC236}">
                <a16:creationId xmlns:a16="http://schemas.microsoft.com/office/drawing/2014/main" id="{482446D8-911C-417C-B07F-B209B55D3DF0}"/>
              </a:ext>
            </a:extLst>
          </p:cNvPr>
          <p:cNvSpPr/>
          <p:nvPr/>
        </p:nvSpPr>
        <p:spPr>
          <a:xfrm>
            <a:off x="1396930" y="913691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69" name="Rectangle 68">
            <a:extLst>
              <a:ext uri="{FF2B5EF4-FFF2-40B4-BE49-F238E27FC236}">
                <a16:creationId xmlns:a16="http://schemas.microsoft.com/office/drawing/2014/main" id="{C6B7DD1C-0E22-44E8-8972-7003836CEBAA}"/>
              </a:ext>
            </a:extLst>
          </p:cNvPr>
          <p:cNvSpPr/>
          <p:nvPr/>
        </p:nvSpPr>
        <p:spPr>
          <a:xfrm>
            <a:off x="1396930" y="939633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70" name="TextBox 69">
            <a:extLst>
              <a:ext uri="{FF2B5EF4-FFF2-40B4-BE49-F238E27FC236}">
                <a16:creationId xmlns:a16="http://schemas.microsoft.com/office/drawing/2014/main" id="{0D7244C8-2E80-4608-A745-252810AA6215}"/>
              </a:ext>
            </a:extLst>
          </p:cNvPr>
          <p:cNvSpPr txBox="1"/>
          <p:nvPr/>
        </p:nvSpPr>
        <p:spPr>
          <a:xfrm>
            <a:off x="4306868" y="830032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71" name="TextBox 70">
            <a:extLst>
              <a:ext uri="{FF2B5EF4-FFF2-40B4-BE49-F238E27FC236}">
                <a16:creationId xmlns:a16="http://schemas.microsoft.com/office/drawing/2014/main" id="{1586EFBF-8E18-476C-A34D-41780A9BBD02}"/>
              </a:ext>
            </a:extLst>
          </p:cNvPr>
          <p:cNvSpPr txBox="1"/>
          <p:nvPr/>
        </p:nvSpPr>
        <p:spPr>
          <a:xfrm>
            <a:off x="7678685" y="8931792"/>
            <a:ext cx="3116385" cy="3662541"/>
          </a:xfrm>
          <a:prstGeom prst="rect">
            <a:avLst/>
          </a:prstGeom>
          <a:noFill/>
        </p:spPr>
        <p:txBody>
          <a:bodyPr wrap="square">
            <a:spAutoFit/>
          </a:bodyPr>
          <a:lstStyle/>
          <a:p>
            <a:r>
              <a:rPr lang="en-US" sz="1600" dirty="0">
                <a:solidFill>
                  <a:schemeClr val="bg2">
                    <a:lumMod val="25000"/>
                  </a:schemeClr>
                </a:solidFill>
              </a:rPr>
              <a:t>Experience the ancient art of Thai massage. A therapeutic practice that combines gentle stretching, acupressure, and rhythmic movements. This full-body treatment promotes flexibility, relieves tension, and restores balance, leaving you refreshed and rejuvenated.</a:t>
            </a:r>
            <a:br>
              <a:rPr lang="en-US" sz="1600" dirty="0">
                <a:solidFill>
                  <a:schemeClr val="bg2">
                    <a:lumMod val="25000"/>
                  </a:schemeClr>
                </a:solidFill>
              </a:rPr>
            </a:br>
            <a:endParaRPr lang="en-US" sz="1600" dirty="0">
              <a:solidFill>
                <a:schemeClr val="bg2">
                  <a:lumMod val="25000"/>
                </a:schemeClr>
              </a:solidFill>
            </a:endParaRPr>
          </a:p>
          <a:p>
            <a:br>
              <a:rPr lang="en-US" sz="1600" dirty="0">
                <a:solidFill>
                  <a:schemeClr val="bg2">
                    <a:lumMod val="25000"/>
                  </a:schemeClr>
                </a:solidFill>
              </a:rPr>
            </a:br>
            <a:br>
              <a:rPr lang="en-US" sz="1600" dirty="0">
                <a:solidFill>
                  <a:schemeClr val="bg2">
                    <a:lumMod val="25000"/>
                  </a:schemeClr>
                </a:solidFill>
              </a:rPr>
            </a:br>
            <a:r>
              <a:rPr lang="en-US" sz="1600" dirty="0">
                <a:solidFill>
                  <a:schemeClr val="bg2">
                    <a:lumMod val="25000"/>
                  </a:schemeClr>
                </a:solidFill>
              </a:rPr>
              <a:t>60 minutes: 25.00 </a:t>
            </a:r>
            <a:r>
              <a:rPr lang="en-DE" sz="1600" b="0" i="0" dirty="0">
                <a:solidFill>
                  <a:schemeClr val="bg2">
                    <a:lumMod val="25000"/>
                  </a:schemeClr>
                </a:solidFill>
                <a:effectLst/>
                <a:latin typeface="Google Sans"/>
              </a:rPr>
              <a:t>€</a:t>
            </a:r>
            <a:r>
              <a:rPr lang="en-US" sz="1600" b="0" i="0" dirty="0">
                <a:solidFill>
                  <a:schemeClr val="bg2">
                    <a:lumMod val="25000"/>
                  </a:schemeClr>
                </a:solidFill>
                <a:effectLst/>
                <a:latin typeface="Google Sans"/>
              </a:rPr>
              <a:t>                         90 minutes: 35.00 </a:t>
            </a:r>
            <a:r>
              <a:rPr lang="en-DE" sz="1600" b="0" i="0" dirty="0">
                <a:solidFill>
                  <a:schemeClr val="bg2">
                    <a:lumMod val="25000"/>
                  </a:schemeClr>
                </a:solidFill>
                <a:effectLst/>
                <a:latin typeface="Google Sans"/>
              </a:rPr>
              <a:t>€</a:t>
            </a:r>
            <a:endParaRPr lang="en-DE" sz="1600" dirty="0">
              <a:solidFill>
                <a:schemeClr val="bg2">
                  <a:lumMod val="25000"/>
                </a:schemeClr>
              </a:solidFill>
            </a:endParaRPr>
          </a:p>
        </p:txBody>
      </p:sp>
      <p:sp>
        <p:nvSpPr>
          <p:cNvPr id="72" name="Rectangle 71">
            <a:extLst>
              <a:ext uri="{FF2B5EF4-FFF2-40B4-BE49-F238E27FC236}">
                <a16:creationId xmlns:a16="http://schemas.microsoft.com/office/drawing/2014/main" id="{BCBC0190-00A5-423E-A131-01E230C5592E}"/>
              </a:ext>
            </a:extLst>
          </p:cNvPr>
          <p:cNvSpPr/>
          <p:nvPr/>
        </p:nvSpPr>
        <p:spPr>
          <a:xfrm>
            <a:off x="1396930" y="965451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73" name="Rectangle 72">
            <a:extLst>
              <a:ext uri="{FF2B5EF4-FFF2-40B4-BE49-F238E27FC236}">
                <a16:creationId xmlns:a16="http://schemas.microsoft.com/office/drawing/2014/main" id="{93F7E72C-244F-4EF3-8425-B704B25BC08A}"/>
              </a:ext>
            </a:extLst>
          </p:cNvPr>
          <p:cNvSpPr/>
          <p:nvPr/>
        </p:nvSpPr>
        <p:spPr>
          <a:xfrm>
            <a:off x="1396930" y="991575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74" name="Rectangle 73">
            <a:extLst>
              <a:ext uri="{FF2B5EF4-FFF2-40B4-BE49-F238E27FC236}">
                <a16:creationId xmlns:a16="http://schemas.microsoft.com/office/drawing/2014/main" id="{104DFA50-E222-4CA5-B2DD-D43CA1E31103}"/>
              </a:ext>
            </a:extLst>
          </p:cNvPr>
          <p:cNvSpPr/>
          <p:nvPr/>
        </p:nvSpPr>
        <p:spPr>
          <a:xfrm>
            <a:off x="1396930" y="1017742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75" name="Rectangle 74">
            <a:extLst>
              <a:ext uri="{FF2B5EF4-FFF2-40B4-BE49-F238E27FC236}">
                <a16:creationId xmlns:a16="http://schemas.microsoft.com/office/drawing/2014/main" id="{769A6B93-BD29-47D9-82F9-6A6857BDD7F5}"/>
              </a:ext>
            </a:extLst>
          </p:cNvPr>
          <p:cNvSpPr/>
          <p:nvPr/>
        </p:nvSpPr>
        <p:spPr>
          <a:xfrm>
            <a:off x="1396930" y="1043536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76" name="Rectangle 75">
            <a:extLst>
              <a:ext uri="{FF2B5EF4-FFF2-40B4-BE49-F238E27FC236}">
                <a16:creationId xmlns:a16="http://schemas.microsoft.com/office/drawing/2014/main" id="{75D2F882-FA52-407B-AF63-4223F5D430A2}"/>
              </a:ext>
            </a:extLst>
          </p:cNvPr>
          <p:cNvSpPr/>
          <p:nvPr/>
        </p:nvSpPr>
        <p:spPr>
          <a:xfrm>
            <a:off x="1396930" y="1069478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77" name="Rectangle 76">
            <a:extLst>
              <a:ext uri="{FF2B5EF4-FFF2-40B4-BE49-F238E27FC236}">
                <a16:creationId xmlns:a16="http://schemas.microsoft.com/office/drawing/2014/main" id="{3747D33F-86A5-4262-B14D-DC5B4A758E2D}"/>
              </a:ext>
            </a:extLst>
          </p:cNvPr>
          <p:cNvSpPr/>
          <p:nvPr/>
        </p:nvSpPr>
        <p:spPr>
          <a:xfrm>
            <a:off x="1396930" y="1095291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78" name="Rectangle 77">
            <a:extLst>
              <a:ext uri="{FF2B5EF4-FFF2-40B4-BE49-F238E27FC236}">
                <a16:creationId xmlns:a16="http://schemas.microsoft.com/office/drawing/2014/main" id="{695F5103-E1DA-4BAB-BEBD-27AEBBCD5858}"/>
              </a:ext>
            </a:extLst>
          </p:cNvPr>
          <p:cNvSpPr/>
          <p:nvPr/>
        </p:nvSpPr>
        <p:spPr>
          <a:xfrm>
            <a:off x="1396930" y="1120338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79" name="Rectangle 78">
            <a:extLst>
              <a:ext uri="{FF2B5EF4-FFF2-40B4-BE49-F238E27FC236}">
                <a16:creationId xmlns:a16="http://schemas.microsoft.com/office/drawing/2014/main" id="{A17480DC-65C0-44EA-8F0A-F867FA2FF9E0}"/>
              </a:ext>
            </a:extLst>
          </p:cNvPr>
          <p:cNvSpPr/>
          <p:nvPr/>
        </p:nvSpPr>
        <p:spPr>
          <a:xfrm>
            <a:off x="1396930" y="1146280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80" name="Rectangle 79">
            <a:extLst>
              <a:ext uri="{FF2B5EF4-FFF2-40B4-BE49-F238E27FC236}">
                <a16:creationId xmlns:a16="http://schemas.microsoft.com/office/drawing/2014/main" id="{0C4871E0-7E38-452E-B39D-39A74712BC66}"/>
              </a:ext>
            </a:extLst>
          </p:cNvPr>
          <p:cNvSpPr/>
          <p:nvPr/>
        </p:nvSpPr>
        <p:spPr>
          <a:xfrm>
            <a:off x="1396930" y="1172548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81" name="Rectangle 80">
            <a:extLst>
              <a:ext uri="{FF2B5EF4-FFF2-40B4-BE49-F238E27FC236}">
                <a16:creationId xmlns:a16="http://schemas.microsoft.com/office/drawing/2014/main" id="{19124C37-05D9-425A-8791-EB5CE21B5FD8}"/>
              </a:ext>
            </a:extLst>
          </p:cNvPr>
          <p:cNvSpPr/>
          <p:nvPr/>
        </p:nvSpPr>
        <p:spPr>
          <a:xfrm>
            <a:off x="1396930" y="1198241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82" name="Rectangle 81">
            <a:extLst>
              <a:ext uri="{FF2B5EF4-FFF2-40B4-BE49-F238E27FC236}">
                <a16:creationId xmlns:a16="http://schemas.microsoft.com/office/drawing/2014/main" id="{ED861526-0D9D-4328-B77B-E3260261EFEF}"/>
              </a:ext>
            </a:extLst>
          </p:cNvPr>
          <p:cNvSpPr/>
          <p:nvPr/>
        </p:nvSpPr>
        <p:spPr>
          <a:xfrm>
            <a:off x="1396930" y="1223933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83" name="Picture 82">
            <a:extLst>
              <a:ext uri="{FF2B5EF4-FFF2-40B4-BE49-F238E27FC236}">
                <a16:creationId xmlns:a16="http://schemas.microsoft.com/office/drawing/2014/main" id="{97BCD432-79E5-46A7-A3A1-203F8DD49B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11701" y="9266626"/>
            <a:ext cx="2827965" cy="2827965"/>
          </a:xfrm>
          <a:prstGeom prst="rect">
            <a:avLst/>
          </a:prstGeom>
          <a:ln>
            <a:solidFill>
              <a:schemeClr val="tx1">
                <a:lumMod val="50000"/>
                <a:lumOff val="50000"/>
              </a:schemeClr>
            </a:solidFill>
          </a:ln>
        </p:spPr>
      </p:pic>
      <p:sp>
        <p:nvSpPr>
          <p:cNvPr id="84" name="Rectangle: Rounded Corners 83">
            <a:extLst>
              <a:ext uri="{FF2B5EF4-FFF2-40B4-BE49-F238E27FC236}">
                <a16:creationId xmlns:a16="http://schemas.microsoft.com/office/drawing/2014/main" id="{3C75F89D-7FF8-4F21-B19E-5A5652D0A171}"/>
              </a:ext>
            </a:extLst>
          </p:cNvPr>
          <p:cNvSpPr/>
          <p:nvPr/>
        </p:nvSpPr>
        <p:spPr>
          <a:xfrm>
            <a:off x="9633558" y="11922857"/>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85" name="Rectangle: Rounded Corners 84">
            <a:extLst>
              <a:ext uri="{FF2B5EF4-FFF2-40B4-BE49-F238E27FC236}">
                <a16:creationId xmlns:a16="http://schemas.microsoft.com/office/drawing/2014/main" id="{57A0827E-4339-442E-B969-CA03E652A9FF}"/>
              </a:ext>
            </a:extLst>
          </p:cNvPr>
          <p:cNvSpPr/>
          <p:nvPr/>
        </p:nvSpPr>
        <p:spPr>
          <a:xfrm>
            <a:off x="9633558" y="1217978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6" name="Rectangle 85">
            <a:extLst>
              <a:ext uri="{FF2B5EF4-FFF2-40B4-BE49-F238E27FC236}">
                <a16:creationId xmlns:a16="http://schemas.microsoft.com/office/drawing/2014/main" id="{34B38D8D-A477-40BA-BEDA-38AD53663410}"/>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87" name="Rectangle 86">
            <a:extLst>
              <a:ext uri="{FF2B5EF4-FFF2-40B4-BE49-F238E27FC236}">
                <a16:creationId xmlns:a16="http://schemas.microsoft.com/office/drawing/2014/main" id="{1C7D71C1-1A92-41B0-94AA-DC9D4CD82CA8}"/>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171711808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3" name="Rectangle 12">
            <a:extLst>
              <a:ext uri="{FF2B5EF4-FFF2-40B4-BE49-F238E27FC236}">
                <a16:creationId xmlns:a16="http://schemas.microsoft.com/office/drawing/2014/main" id="{EDDA13EA-D708-4509-B97B-92E0A162E26B}"/>
              </a:ext>
            </a:extLst>
          </p:cNvPr>
          <p:cNvSpPr/>
          <p:nvPr/>
        </p:nvSpPr>
        <p:spPr>
          <a:xfrm>
            <a:off x="1344006" y="1848845"/>
            <a:ext cx="9451064"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53" name="Rectangle: Rounded Corners 52">
            <a:extLst>
              <a:ext uri="{FF2B5EF4-FFF2-40B4-BE49-F238E27FC236}">
                <a16:creationId xmlns:a16="http://schemas.microsoft.com/office/drawing/2014/main" id="{D3D64338-7803-40B7-84D3-706E6DB2408B}"/>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55" name="Rectangle 54">
            <a:extLst>
              <a:ext uri="{FF2B5EF4-FFF2-40B4-BE49-F238E27FC236}">
                <a16:creationId xmlns:a16="http://schemas.microsoft.com/office/drawing/2014/main" id="{D950628A-91F1-4313-8FEC-65B18EF3A580}"/>
              </a:ext>
            </a:extLst>
          </p:cNvPr>
          <p:cNvSpPr/>
          <p:nvPr/>
        </p:nvSpPr>
        <p:spPr>
          <a:xfrm>
            <a:off x="1396930" y="249574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67" name="Rectangle 66">
            <a:extLst>
              <a:ext uri="{FF2B5EF4-FFF2-40B4-BE49-F238E27FC236}">
                <a16:creationId xmlns:a16="http://schemas.microsoft.com/office/drawing/2014/main" id="{5F3CB10A-9321-464F-BD95-9D359BEE05E9}"/>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68" name="Rectangle 67">
            <a:extLst>
              <a:ext uri="{FF2B5EF4-FFF2-40B4-BE49-F238E27FC236}">
                <a16:creationId xmlns:a16="http://schemas.microsoft.com/office/drawing/2014/main" id="{412B2074-1994-4F2C-B7C0-D4C516E3FD2B}"/>
              </a:ext>
            </a:extLst>
          </p:cNvPr>
          <p:cNvSpPr/>
          <p:nvPr/>
        </p:nvSpPr>
        <p:spPr>
          <a:xfrm>
            <a:off x="1396930" y="301458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100" name="TextBox 99">
            <a:extLst>
              <a:ext uri="{FF2B5EF4-FFF2-40B4-BE49-F238E27FC236}">
                <a16:creationId xmlns:a16="http://schemas.microsoft.com/office/drawing/2014/main" id="{08202F7C-4EB7-46E8-8A94-87241F742BFA}"/>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102" name="TextBox 101">
            <a:extLst>
              <a:ext uri="{FF2B5EF4-FFF2-40B4-BE49-F238E27FC236}">
                <a16:creationId xmlns:a16="http://schemas.microsoft.com/office/drawing/2014/main" id="{CF9499AF-61CE-4326-A2B0-2EE64BE37CF7}"/>
              </a:ext>
            </a:extLst>
          </p:cNvPr>
          <p:cNvSpPr txBox="1"/>
          <p:nvPr/>
        </p:nvSpPr>
        <p:spPr>
          <a:xfrm>
            <a:off x="7678685" y="2550042"/>
            <a:ext cx="3116385" cy="3539430"/>
          </a:xfrm>
          <a:prstGeom prst="rect">
            <a:avLst/>
          </a:prstGeom>
          <a:noFill/>
        </p:spPr>
        <p:txBody>
          <a:bodyPr wrap="square">
            <a:spAutoFit/>
          </a:bodyPr>
          <a:lstStyle/>
          <a:p>
            <a:r>
              <a:rPr lang="en-US" sz="1600" dirty="0">
                <a:solidFill>
                  <a:schemeClr val="bg2">
                    <a:lumMod val="25000"/>
                  </a:schemeClr>
                </a:solidFill>
              </a:rPr>
              <a:t>Experience the ancient art of Thai massage. A therapeutic practice that combines gentle stretching, acupressure, and rhythmic movements. This full-body treatment promotes flexibility, relieves tension, and restores balance, leaving you refreshed and rejuvenated.</a:t>
            </a:r>
            <a:br>
              <a:rPr lang="en-US" sz="1600" dirty="0">
                <a:solidFill>
                  <a:schemeClr val="bg2">
                    <a:lumMod val="25000"/>
                  </a:schemeClr>
                </a:solidFill>
              </a:rPr>
            </a:br>
            <a:endParaRPr lang="en-US" sz="1600" dirty="0">
              <a:solidFill>
                <a:schemeClr val="bg2">
                  <a:lumMod val="25000"/>
                </a:schemeClr>
              </a:solidFill>
            </a:endParaRPr>
          </a:p>
          <a:p>
            <a:br>
              <a:rPr lang="en-US" sz="1600" dirty="0">
                <a:solidFill>
                  <a:schemeClr val="bg2">
                    <a:lumMod val="25000"/>
                  </a:schemeClr>
                </a:solidFill>
              </a:rPr>
            </a:br>
            <a:r>
              <a:rPr lang="en-US" sz="1600" dirty="0">
                <a:solidFill>
                  <a:schemeClr val="bg2">
                    <a:lumMod val="25000"/>
                  </a:schemeClr>
                </a:solidFill>
              </a:rPr>
              <a:t>  60 minutes: 25.00 </a:t>
            </a:r>
            <a:r>
              <a:rPr lang="en-DE" sz="1600" b="0" i="0" dirty="0">
                <a:solidFill>
                  <a:schemeClr val="bg2">
                    <a:lumMod val="25000"/>
                  </a:schemeClr>
                </a:solidFill>
                <a:effectLst/>
                <a:latin typeface="Google Sans"/>
              </a:rPr>
              <a:t>€</a:t>
            </a:r>
            <a:r>
              <a:rPr lang="en-US" sz="1600" b="0" i="0" dirty="0">
                <a:solidFill>
                  <a:schemeClr val="bg2">
                    <a:lumMod val="25000"/>
                  </a:schemeClr>
                </a:solidFill>
                <a:effectLst/>
                <a:latin typeface="Google Sans"/>
              </a:rPr>
              <a:t>                           </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  90 minutes: 35.00 </a:t>
            </a:r>
            <a:r>
              <a:rPr lang="en-DE" sz="1600" b="0" i="0" dirty="0">
                <a:solidFill>
                  <a:schemeClr val="bg2">
                    <a:lumMod val="25000"/>
                  </a:schemeClr>
                </a:solidFill>
                <a:effectLst/>
                <a:latin typeface="Google Sans"/>
              </a:rPr>
              <a:t>€</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120 minutes: 45.00 </a:t>
            </a:r>
            <a:r>
              <a:rPr lang="en-DE" sz="1600" b="0" i="0" dirty="0">
                <a:solidFill>
                  <a:schemeClr val="bg2">
                    <a:lumMod val="25000"/>
                  </a:schemeClr>
                </a:solidFill>
                <a:effectLst/>
                <a:latin typeface="Google Sans"/>
              </a:rPr>
              <a:t>€</a:t>
            </a:r>
            <a:endParaRPr lang="en-DE" sz="1600" dirty="0">
              <a:solidFill>
                <a:schemeClr val="bg2">
                  <a:lumMod val="25000"/>
                </a:schemeClr>
              </a:solidFill>
            </a:endParaRPr>
          </a:p>
        </p:txBody>
      </p:sp>
      <p:sp>
        <p:nvSpPr>
          <p:cNvPr id="103" name="Rectangle 102">
            <a:extLst>
              <a:ext uri="{FF2B5EF4-FFF2-40B4-BE49-F238E27FC236}">
                <a16:creationId xmlns:a16="http://schemas.microsoft.com/office/drawing/2014/main" id="{4FBE5555-9769-4ED6-A2F6-1F43B993B3A6}"/>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104" name="Rectangle 103">
            <a:extLst>
              <a:ext uri="{FF2B5EF4-FFF2-40B4-BE49-F238E27FC236}">
                <a16:creationId xmlns:a16="http://schemas.microsoft.com/office/drawing/2014/main" id="{D8D83A55-138A-4BA7-B3E6-7515C17359EA}"/>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105" name="Rectangle 104">
            <a:extLst>
              <a:ext uri="{FF2B5EF4-FFF2-40B4-BE49-F238E27FC236}">
                <a16:creationId xmlns:a16="http://schemas.microsoft.com/office/drawing/2014/main" id="{E4EE3B1A-DD0B-441A-B2A5-142E8133A816}"/>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106" name="Rectangle 105">
            <a:extLst>
              <a:ext uri="{FF2B5EF4-FFF2-40B4-BE49-F238E27FC236}">
                <a16:creationId xmlns:a16="http://schemas.microsoft.com/office/drawing/2014/main" id="{E8E20C5B-4FDA-41CC-BB28-109CE945A407}"/>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107" name="Rectangle 106">
            <a:extLst>
              <a:ext uri="{FF2B5EF4-FFF2-40B4-BE49-F238E27FC236}">
                <a16:creationId xmlns:a16="http://schemas.microsoft.com/office/drawing/2014/main" id="{CE3EE934-E119-46DA-9DAA-1B8D8C3B263F}"/>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08" name="Rectangle 107">
            <a:extLst>
              <a:ext uri="{FF2B5EF4-FFF2-40B4-BE49-F238E27FC236}">
                <a16:creationId xmlns:a16="http://schemas.microsoft.com/office/drawing/2014/main" id="{6663DB28-14CB-422B-8013-DEDE68E9E0F0}"/>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09" name="Rectangle 108">
            <a:extLst>
              <a:ext uri="{FF2B5EF4-FFF2-40B4-BE49-F238E27FC236}">
                <a16:creationId xmlns:a16="http://schemas.microsoft.com/office/drawing/2014/main" id="{DAA9E9E3-3362-4B8B-9268-0A4279C04364}"/>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10" name="Rectangle 109">
            <a:extLst>
              <a:ext uri="{FF2B5EF4-FFF2-40B4-BE49-F238E27FC236}">
                <a16:creationId xmlns:a16="http://schemas.microsoft.com/office/drawing/2014/main" id="{6A1E32EB-C3DE-4001-83AF-E0E6ED5934C9}"/>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11" name="Rectangle 110">
            <a:extLst>
              <a:ext uri="{FF2B5EF4-FFF2-40B4-BE49-F238E27FC236}">
                <a16:creationId xmlns:a16="http://schemas.microsoft.com/office/drawing/2014/main" id="{C4153ECB-8838-43C7-B98C-8FDF3F1EAF70}"/>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12" name="Rectangle 111">
            <a:extLst>
              <a:ext uri="{FF2B5EF4-FFF2-40B4-BE49-F238E27FC236}">
                <a16:creationId xmlns:a16="http://schemas.microsoft.com/office/drawing/2014/main" id="{DB5E0108-2DB6-40A1-95C7-FCE0DF395FA2}"/>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13" name="Rectangle 112">
            <a:extLst>
              <a:ext uri="{FF2B5EF4-FFF2-40B4-BE49-F238E27FC236}">
                <a16:creationId xmlns:a16="http://schemas.microsoft.com/office/drawing/2014/main" id="{9AD07991-1E88-4480-B598-58AD42C7E796}"/>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114" name="Picture 113">
            <a:extLst>
              <a:ext uri="{FF2B5EF4-FFF2-40B4-BE49-F238E27FC236}">
                <a16:creationId xmlns:a16="http://schemas.microsoft.com/office/drawing/2014/main" id="{C84A6535-9984-4708-BD74-730AC8D4D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701" y="2884876"/>
            <a:ext cx="2827965" cy="2827965"/>
          </a:xfrm>
          <a:prstGeom prst="rect">
            <a:avLst/>
          </a:prstGeom>
          <a:ln>
            <a:solidFill>
              <a:schemeClr val="tx1">
                <a:lumMod val="50000"/>
                <a:lumOff val="50000"/>
              </a:schemeClr>
            </a:solidFill>
          </a:ln>
        </p:spPr>
      </p:pic>
      <p:sp>
        <p:nvSpPr>
          <p:cNvPr id="44" name="Rectangle 43">
            <a:extLst>
              <a:ext uri="{FF2B5EF4-FFF2-40B4-BE49-F238E27FC236}">
                <a16:creationId xmlns:a16="http://schemas.microsoft.com/office/drawing/2014/main" id="{65A315F1-7D95-4822-B194-EDAD72665A48}"/>
              </a:ext>
            </a:extLst>
          </p:cNvPr>
          <p:cNvSpPr/>
          <p:nvPr/>
        </p:nvSpPr>
        <p:spPr>
          <a:xfrm>
            <a:off x="-29638" y="-6361410"/>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5" name="Picture 44">
            <a:extLst>
              <a:ext uri="{FF2B5EF4-FFF2-40B4-BE49-F238E27FC236}">
                <a16:creationId xmlns:a16="http://schemas.microsoft.com/office/drawing/2014/main" id="{86566F8E-0A47-46B7-8184-7F50D79BF84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5587868"/>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6" name="TextBox 45">
            <a:extLst>
              <a:ext uri="{FF2B5EF4-FFF2-40B4-BE49-F238E27FC236}">
                <a16:creationId xmlns:a16="http://schemas.microsoft.com/office/drawing/2014/main" id="{3ADF3723-CBF2-44CC-BA26-4A6883EB82D3}"/>
              </a:ext>
            </a:extLst>
          </p:cNvPr>
          <p:cNvSpPr txBox="1"/>
          <p:nvPr/>
        </p:nvSpPr>
        <p:spPr>
          <a:xfrm>
            <a:off x="3405222" y="-5882466"/>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47" name="Picture 46">
            <a:extLst>
              <a:ext uri="{FF2B5EF4-FFF2-40B4-BE49-F238E27FC236}">
                <a16:creationId xmlns:a16="http://schemas.microsoft.com/office/drawing/2014/main" id="{6C6B6200-923D-41F7-B64B-20BE54D463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4521742"/>
            <a:ext cx="442682" cy="295121"/>
          </a:xfrm>
          <a:prstGeom prst="rect">
            <a:avLst/>
          </a:prstGeom>
        </p:spPr>
      </p:pic>
      <p:sp>
        <p:nvSpPr>
          <p:cNvPr id="48" name="TextBox 47">
            <a:extLst>
              <a:ext uri="{FF2B5EF4-FFF2-40B4-BE49-F238E27FC236}">
                <a16:creationId xmlns:a16="http://schemas.microsoft.com/office/drawing/2014/main" id="{ED2A17D6-1FB4-4999-AA29-E2EA55634CD0}"/>
              </a:ext>
            </a:extLst>
          </p:cNvPr>
          <p:cNvSpPr txBox="1"/>
          <p:nvPr/>
        </p:nvSpPr>
        <p:spPr>
          <a:xfrm>
            <a:off x="1642188" y="-6030004"/>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49" name="TextBox 48">
            <a:extLst>
              <a:ext uri="{FF2B5EF4-FFF2-40B4-BE49-F238E27FC236}">
                <a16:creationId xmlns:a16="http://schemas.microsoft.com/office/drawing/2014/main" id="{CA83105A-F9B3-4AF6-B223-78BEEE636274}"/>
              </a:ext>
            </a:extLst>
          </p:cNvPr>
          <p:cNvSpPr txBox="1"/>
          <p:nvPr/>
        </p:nvSpPr>
        <p:spPr>
          <a:xfrm>
            <a:off x="5311541" y="-5886300"/>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0" name="Rectangle: Rounded Corners 49">
            <a:extLst>
              <a:ext uri="{FF2B5EF4-FFF2-40B4-BE49-F238E27FC236}">
                <a16:creationId xmlns:a16="http://schemas.microsoft.com/office/drawing/2014/main" id="{F87AD996-C0DE-40AE-8C3C-1F2D02F20F00}"/>
              </a:ext>
            </a:extLst>
          </p:cNvPr>
          <p:cNvSpPr/>
          <p:nvPr/>
        </p:nvSpPr>
        <p:spPr>
          <a:xfrm>
            <a:off x="3511145" y="-1448841"/>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1" name="Rectangle 50">
            <a:extLst>
              <a:ext uri="{FF2B5EF4-FFF2-40B4-BE49-F238E27FC236}">
                <a16:creationId xmlns:a16="http://schemas.microsoft.com/office/drawing/2014/main" id="{094D3C59-FB1A-4BF0-BA0F-C06231A7456D}"/>
              </a:ext>
            </a:extLst>
          </p:cNvPr>
          <p:cNvSpPr/>
          <p:nvPr/>
        </p:nvSpPr>
        <p:spPr>
          <a:xfrm>
            <a:off x="-19668" y="-3227974"/>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TextBox 51">
            <a:extLst>
              <a:ext uri="{FF2B5EF4-FFF2-40B4-BE49-F238E27FC236}">
                <a16:creationId xmlns:a16="http://schemas.microsoft.com/office/drawing/2014/main" id="{9AEC0E3C-5546-47BF-B2C6-C4475FEE4511}"/>
              </a:ext>
            </a:extLst>
          </p:cNvPr>
          <p:cNvSpPr txBox="1"/>
          <p:nvPr/>
        </p:nvSpPr>
        <p:spPr>
          <a:xfrm>
            <a:off x="5507908" y="-3568297"/>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4" name="Picture 53">
            <a:extLst>
              <a:ext uri="{FF2B5EF4-FFF2-40B4-BE49-F238E27FC236}">
                <a16:creationId xmlns:a16="http://schemas.microsoft.com/office/drawing/2014/main" id="{AFE2F4E5-C5CF-4CAA-AAF2-830A131B4F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3198965"/>
            <a:ext cx="2270148" cy="1276958"/>
          </a:xfrm>
          <a:prstGeom prst="rect">
            <a:avLst/>
          </a:prstGeom>
          <a:ln>
            <a:solidFill>
              <a:schemeClr val="tx1"/>
            </a:solidFill>
          </a:ln>
        </p:spPr>
      </p:pic>
      <p:pic>
        <p:nvPicPr>
          <p:cNvPr id="56" name="Picture 55">
            <a:extLst>
              <a:ext uri="{FF2B5EF4-FFF2-40B4-BE49-F238E27FC236}">
                <a16:creationId xmlns:a16="http://schemas.microsoft.com/office/drawing/2014/main" id="{C100CDA6-68C6-4651-92BD-7E16F55776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3198775"/>
            <a:ext cx="1284292" cy="1284292"/>
          </a:xfrm>
          <a:prstGeom prst="rect">
            <a:avLst/>
          </a:prstGeom>
          <a:ln>
            <a:solidFill>
              <a:schemeClr val="tx1"/>
            </a:solidFill>
          </a:ln>
        </p:spPr>
      </p:pic>
      <p:pic>
        <p:nvPicPr>
          <p:cNvPr id="57" name="Picture 56">
            <a:extLst>
              <a:ext uri="{FF2B5EF4-FFF2-40B4-BE49-F238E27FC236}">
                <a16:creationId xmlns:a16="http://schemas.microsoft.com/office/drawing/2014/main" id="{B7BE6C2C-26E3-42F6-9E0D-0DEFE499DF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4767" y="-3194104"/>
            <a:ext cx="1284293" cy="1284293"/>
          </a:xfrm>
          <a:prstGeom prst="rect">
            <a:avLst/>
          </a:prstGeom>
          <a:ln>
            <a:solidFill>
              <a:schemeClr val="tx1"/>
            </a:solidFill>
          </a:ln>
        </p:spPr>
      </p:pic>
      <p:pic>
        <p:nvPicPr>
          <p:cNvPr id="58" name="Picture 57">
            <a:extLst>
              <a:ext uri="{FF2B5EF4-FFF2-40B4-BE49-F238E27FC236}">
                <a16:creationId xmlns:a16="http://schemas.microsoft.com/office/drawing/2014/main" id="{2DD6C451-7190-4F41-B5DF-0DC310C71A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913" y="-3206489"/>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3CF7E32A-BAC3-4459-AA88-C3AD7BCFAC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3206299"/>
            <a:ext cx="1284292" cy="1284292"/>
          </a:xfrm>
          <a:prstGeom prst="rect">
            <a:avLst/>
          </a:prstGeom>
          <a:ln>
            <a:solidFill>
              <a:schemeClr val="tx1"/>
            </a:solidFill>
          </a:ln>
        </p:spPr>
      </p:pic>
      <p:pic>
        <p:nvPicPr>
          <p:cNvPr id="60" name="Picture 59">
            <a:extLst>
              <a:ext uri="{FF2B5EF4-FFF2-40B4-BE49-F238E27FC236}">
                <a16:creationId xmlns:a16="http://schemas.microsoft.com/office/drawing/2014/main" id="{0BF1180A-A173-4C5A-A841-BAEAEB3DD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2529" y="-3201628"/>
            <a:ext cx="1284293" cy="1284293"/>
          </a:xfrm>
          <a:prstGeom prst="rect">
            <a:avLst/>
          </a:prstGeom>
          <a:ln>
            <a:solidFill>
              <a:schemeClr val="tx1"/>
            </a:solidFill>
          </a:ln>
        </p:spPr>
      </p:pic>
      <p:pic>
        <p:nvPicPr>
          <p:cNvPr id="61" name="Picture 60">
            <a:extLst>
              <a:ext uri="{FF2B5EF4-FFF2-40B4-BE49-F238E27FC236}">
                <a16:creationId xmlns:a16="http://schemas.microsoft.com/office/drawing/2014/main" id="{300F622D-FBBE-44B3-893A-D8F54EE4AA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3198965"/>
            <a:ext cx="2270148" cy="1276958"/>
          </a:xfrm>
          <a:prstGeom prst="rect">
            <a:avLst/>
          </a:prstGeom>
          <a:ln>
            <a:solidFill>
              <a:schemeClr val="tx1"/>
            </a:solidFill>
          </a:ln>
        </p:spPr>
      </p:pic>
      <p:pic>
        <p:nvPicPr>
          <p:cNvPr id="62" name="Picture 61">
            <a:extLst>
              <a:ext uri="{FF2B5EF4-FFF2-40B4-BE49-F238E27FC236}">
                <a16:creationId xmlns:a16="http://schemas.microsoft.com/office/drawing/2014/main" id="{E883C13D-0235-47A4-A526-92C35FD06E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968210" y="-3198775"/>
            <a:ext cx="1284292" cy="1284292"/>
          </a:xfrm>
          <a:prstGeom prst="rect">
            <a:avLst/>
          </a:prstGeom>
          <a:ln>
            <a:solidFill>
              <a:schemeClr val="tx1"/>
            </a:solidFill>
          </a:ln>
        </p:spPr>
      </p:pic>
      <p:pic>
        <p:nvPicPr>
          <p:cNvPr id="63" name="Picture 62">
            <a:extLst>
              <a:ext uri="{FF2B5EF4-FFF2-40B4-BE49-F238E27FC236}">
                <a16:creationId xmlns:a16="http://schemas.microsoft.com/office/drawing/2014/main" id="{C3E2C89D-44E3-4760-BD15-C8078B93D4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17000" y="-3194104"/>
            <a:ext cx="1284293" cy="1284293"/>
          </a:xfrm>
          <a:prstGeom prst="rect">
            <a:avLst/>
          </a:prstGeom>
          <a:ln>
            <a:solidFill>
              <a:schemeClr val="tx1"/>
            </a:solidFill>
          </a:ln>
        </p:spPr>
      </p:pic>
      <p:sp>
        <p:nvSpPr>
          <p:cNvPr id="64" name="TextBox 63">
            <a:extLst>
              <a:ext uri="{FF2B5EF4-FFF2-40B4-BE49-F238E27FC236}">
                <a16:creationId xmlns:a16="http://schemas.microsoft.com/office/drawing/2014/main" id="{30F8F97C-1875-4D59-83D2-68F832D32B36}"/>
              </a:ext>
            </a:extLst>
          </p:cNvPr>
          <p:cNvSpPr txBox="1"/>
          <p:nvPr/>
        </p:nvSpPr>
        <p:spPr>
          <a:xfrm>
            <a:off x="3405222" y="-4864620"/>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10"/>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3F2ACC9-937B-4E37-A5A6-8B2771A4DA63}"/>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0" name="Rectangle 39">
            <a:extLst>
              <a:ext uri="{FF2B5EF4-FFF2-40B4-BE49-F238E27FC236}">
                <a16:creationId xmlns:a16="http://schemas.microsoft.com/office/drawing/2014/main" id="{46192F7D-31F8-4FA6-9800-194ECA3CA558}"/>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D864BA3-78E7-4750-A278-B69922AD0F55}"/>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Rectangle: Rounded Corners 69">
            <a:extLst>
              <a:ext uri="{FF2B5EF4-FFF2-40B4-BE49-F238E27FC236}">
                <a16:creationId xmlns:a16="http://schemas.microsoft.com/office/drawing/2014/main" id="{BD078CF3-1213-464B-9CAF-B2813FC0DACF}"/>
              </a:ext>
            </a:extLst>
          </p:cNvPr>
          <p:cNvSpPr/>
          <p:nvPr/>
        </p:nvSpPr>
        <p:spPr>
          <a:xfrm>
            <a:off x="9633558" y="5561019"/>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71" name="Rectangle: Rounded Corners 70">
            <a:extLst>
              <a:ext uri="{FF2B5EF4-FFF2-40B4-BE49-F238E27FC236}">
                <a16:creationId xmlns:a16="http://schemas.microsoft.com/office/drawing/2014/main" id="{14D119A7-5D23-4CA3-949D-1D894A82FAF1}"/>
              </a:ext>
            </a:extLst>
          </p:cNvPr>
          <p:cNvSpPr/>
          <p:nvPr/>
        </p:nvSpPr>
        <p:spPr>
          <a:xfrm>
            <a:off x="9633558" y="579803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72" name="Rectangle: Rounded Corners 71">
            <a:extLst>
              <a:ext uri="{FF2B5EF4-FFF2-40B4-BE49-F238E27FC236}">
                <a16:creationId xmlns:a16="http://schemas.microsoft.com/office/drawing/2014/main" id="{0EEED35B-2AF9-46A1-A3D6-461CE527780B}"/>
              </a:ext>
            </a:extLst>
          </p:cNvPr>
          <p:cNvSpPr/>
          <p:nvPr/>
        </p:nvSpPr>
        <p:spPr>
          <a:xfrm>
            <a:off x="9633558" y="5318012"/>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65" name="Rectangle 64">
            <a:extLst>
              <a:ext uri="{FF2B5EF4-FFF2-40B4-BE49-F238E27FC236}">
                <a16:creationId xmlns:a16="http://schemas.microsoft.com/office/drawing/2014/main" id="{A55BEFCF-7E43-40F9-9884-CA24F8C8BE0D}"/>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6" name="Rectangle 65">
            <a:extLst>
              <a:ext uri="{FF2B5EF4-FFF2-40B4-BE49-F238E27FC236}">
                <a16:creationId xmlns:a16="http://schemas.microsoft.com/office/drawing/2014/main" id="{B5EFB7BD-9D67-4E9D-B8DD-62CD32844AF7}"/>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371182492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14" name="Rectangle 113">
            <a:extLst>
              <a:ext uri="{FF2B5EF4-FFF2-40B4-BE49-F238E27FC236}">
                <a16:creationId xmlns:a16="http://schemas.microsoft.com/office/drawing/2014/main" id="{8DC3458B-F283-4D63-99EF-FDCD93A2B651}"/>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115" name="TextBox 114">
            <a:extLst>
              <a:ext uri="{FF2B5EF4-FFF2-40B4-BE49-F238E27FC236}">
                <a16:creationId xmlns:a16="http://schemas.microsoft.com/office/drawing/2014/main" id="{246C3AA6-EDD1-4FD9-892C-C2F252633D36}"/>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119" name="Rectangle: Rounded Corners 118">
            <a:extLst>
              <a:ext uri="{FF2B5EF4-FFF2-40B4-BE49-F238E27FC236}">
                <a16:creationId xmlns:a16="http://schemas.microsoft.com/office/drawing/2014/main" id="{0130E6ED-A0A0-4FEF-B0A5-8E96E502683A}"/>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120" name="Rectangle 119">
            <a:extLst>
              <a:ext uri="{FF2B5EF4-FFF2-40B4-BE49-F238E27FC236}">
                <a16:creationId xmlns:a16="http://schemas.microsoft.com/office/drawing/2014/main" id="{BD76EFE4-44DB-45E5-897C-005BAB40307E}"/>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121" name="Rectangle 120">
            <a:extLst>
              <a:ext uri="{FF2B5EF4-FFF2-40B4-BE49-F238E27FC236}">
                <a16:creationId xmlns:a16="http://schemas.microsoft.com/office/drawing/2014/main" id="{048151FF-EF02-41BE-82E2-EDF2FF99EE0D}"/>
              </a:ext>
            </a:extLst>
          </p:cNvPr>
          <p:cNvSpPr/>
          <p:nvPr/>
        </p:nvSpPr>
        <p:spPr>
          <a:xfrm>
            <a:off x="1396930" y="275516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122" name="Rectangle 121">
            <a:extLst>
              <a:ext uri="{FF2B5EF4-FFF2-40B4-BE49-F238E27FC236}">
                <a16:creationId xmlns:a16="http://schemas.microsoft.com/office/drawing/2014/main" id="{8E97FE30-5F57-4EDF-84CA-915EB65F5BA2}"/>
              </a:ext>
            </a:extLst>
          </p:cNvPr>
          <p:cNvSpPr/>
          <p:nvPr/>
        </p:nvSpPr>
        <p:spPr>
          <a:xfrm>
            <a:off x="1396930" y="301458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123" name="Rectangle 122">
            <a:extLst>
              <a:ext uri="{FF2B5EF4-FFF2-40B4-BE49-F238E27FC236}">
                <a16:creationId xmlns:a16="http://schemas.microsoft.com/office/drawing/2014/main" id="{1CCC3EE9-41F8-4FE5-A1DF-695EB23E2146}"/>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124" name="Rectangle 123">
            <a:extLst>
              <a:ext uri="{FF2B5EF4-FFF2-40B4-BE49-F238E27FC236}">
                <a16:creationId xmlns:a16="http://schemas.microsoft.com/office/drawing/2014/main" id="{B0243357-4AE0-44B4-8C7E-DDDFF8DF74DD}"/>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125" name="Rectangle 124">
            <a:extLst>
              <a:ext uri="{FF2B5EF4-FFF2-40B4-BE49-F238E27FC236}">
                <a16:creationId xmlns:a16="http://schemas.microsoft.com/office/drawing/2014/main" id="{C603AFFF-E3EF-4C54-9FA3-7B35C25C8FD8}"/>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126" name="Rectangle 125">
            <a:extLst>
              <a:ext uri="{FF2B5EF4-FFF2-40B4-BE49-F238E27FC236}">
                <a16:creationId xmlns:a16="http://schemas.microsoft.com/office/drawing/2014/main" id="{EFF8C61E-1A92-48D9-9B0C-8E9B5736C9F6}"/>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127" name="Rectangle 126">
            <a:extLst>
              <a:ext uri="{FF2B5EF4-FFF2-40B4-BE49-F238E27FC236}">
                <a16:creationId xmlns:a16="http://schemas.microsoft.com/office/drawing/2014/main" id="{81B10967-A4C2-4976-B229-F02208E3F66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28" name="Rectangle 127">
            <a:extLst>
              <a:ext uri="{FF2B5EF4-FFF2-40B4-BE49-F238E27FC236}">
                <a16:creationId xmlns:a16="http://schemas.microsoft.com/office/drawing/2014/main" id="{8933DE9A-522A-4EB0-BD07-FBBAB74A264C}"/>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29" name="Rectangle 128">
            <a:extLst>
              <a:ext uri="{FF2B5EF4-FFF2-40B4-BE49-F238E27FC236}">
                <a16:creationId xmlns:a16="http://schemas.microsoft.com/office/drawing/2014/main" id="{F49A97B0-C88B-49DD-A549-E30AE50EDCB4}"/>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30" name="Rectangle 129">
            <a:extLst>
              <a:ext uri="{FF2B5EF4-FFF2-40B4-BE49-F238E27FC236}">
                <a16:creationId xmlns:a16="http://schemas.microsoft.com/office/drawing/2014/main" id="{B4749BAC-F1B3-4283-BB8D-EE45A52124C0}"/>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31" name="Rectangle 130">
            <a:extLst>
              <a:ext uri="{FF2B5EF4-FFF2-40B4-BE49-F238E27FC236}">
                <a16:creationId xmlns:a16="http://schemas.microsoft.com/office/drawing/2014/main" id="{4047E5A4-4B0A-4251-9BDF-907FC37D2398}"/>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32" name="Rectangle 131">
            <a:extLst>
              <a:ext uri="{FF2B5EF4-FFF2-40B4-BE49-F238E27FC236}">
                <a16:creationId xmlns:a16="http://schemas.microsoft.com/office/drawing/2014/main" id="{4B1E889F-0FC6-424E-B576-427A2557DE87}"/>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33" name="Rectangle 132">
            <a:extLst>
              <a:ext uri="{FF2B5EF4-FFF2-40B4-BE49-F238E27FC236}">
                <a16:creationId xmlns:a16="http://schemas.microsoft.com/office/drawing/2014/main" id="{2FA675F7-E33F-4CA9-A269-83D69D30D10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102" name="TextBox 101">
            <a:extLst>
              <a:ext uri="{FF2B5EF4-FFF2-40B4-BE49-F238E27FC236}">
                <a16:creationId xmlns:a16="http://schemas.microsoft.com/office/drawing/2014/main" id="{CF9499AF-61CE-4326-A2B0-2EE64BE37CF7}"/>
              </a:ext>
            </a:extLst>
          </p:cNvPr>
          <p:cNvSpPr txBox="1"/>
          <p:nvPr/>
        </p:nvSpPr>
        <p:spPr>
          <a:xfrm>
            <a:off x="7679711" y="2561535"/>
            <a:ext cx="2973144" cy="3539430"/>
          </a:xfrm>
          <a:prstGeom prst="rect">
            <a:avLst/>
          </a:prstGeom>
          <a:noFill/>
        </p:spPr>
        <p:txBody>
          <a:bodyPr wrap="square">
            <a:spAutoFit/>
          </a:bodyPr>
          <a:lstStyle/>
          <a:p>
            <a:r>
              <a:rPr lang="en-US" sz="1600" dirty="0">
                <a:solidFill>
                  <a:schemeClr val="tx1">
                    <a:lumMod val="85000"/>
                    <a:lumOff val="15000"/>
                  </a:schemeClr>
                </a:solidFill>
              </a:rPr>
              <a:t>Indulge in a Relaxing Oil Massage, designed to melt away stress and soothe your senses. Smooth, flowing strokes with aromatic oils ease muscle tension, enhance circulation, and promote deep relaxation, leaving you feeling calm, refreshed, and rejuvenated.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br>
              <a:rPr lang="en-US" sz="1600" dirty="0">
                <a:solidFill>
                  <a:schemeClr val="tx1">
                    <a:lumMod val="85000"/>
                    <a:lumOff val="15000"/>
                  </a:schemeClr>
                </a:solidFill>
              </a:rPr>
            </a:br>
            <a:r>
              <a:rPr lang="en-US" sz="1600" dirty="0">
                <a:solidFill>
                  <a:schemeClr val="tx1">
                    <a:lumMod val="85000"/>
                    <a:lumOff val="15000"/>
                  </a:schemeClr>
                </a:solidFill>
              </a:rPr>
              <a:t>  60 minutes: 25.00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35.00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45.00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37" name="Picture 136">
            <a:extLst>
              <a:ext uri="{FF2B5EF4-FFF2-40B4-BE49-F238E27FC236}">
                <a16:creationId xmlns:a16="http://schemas.microsoft.com/office/drawing/2014/main" id="{8487BE22-11FA-48D1-BE82-0DC5448D70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6234" y="2884876"/>
            <a:ext cx="2820189"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3" name="Rectangle 32">
            <a:extLst>
              <a:ext uri="{FF2B5EF4-FFF2-40B4-BE49-F238E27FC236}">
                <a16:creationId xmlns:a16="http://schemas.microsoft.com/office/drawing/2014/main" id="{992A5916-7580-4E64-9C45-86D04346224F}"/>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4" name="Rectangle 33">
            <a:extLst>
              <a:ext uri="{FF2B5EF4-FFF2-40B4-BE49-F238E27FC236}">
                <a16:creationId xmlns:a16="http://schemas.microsoft.com/office/drawing/2014/main" id="{65C1C748-8AD1-4EFC-AB0D-3D7C31D2A02F}"/>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493ECB38-75A1-4973-B67B-AFA9F114BFE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117" name="Rectangle 116">
            <a:extLst>
              <a:ext uri="{FF2B5EF4-FFF2-40B4-BE49-F238E27FC236}">
                <a16:creationId xmlns:a16="http://schemas.microsoft.com/office/drawing/2014/main" id="{6CC6C77B-983E-4C00-8EDE-793CBC2CD097}"/>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6" name="Rectangle: Rounded Corners 35">
            <a:extLst>
              <a:ext uri="{FF2B5EF4-FFF2-40B4-BE49-F238E27FC236}">
                <a16:creationId xmlns:a16="http://schemas.microsoft.com/office/drawing/2014/main" id="{D56896F0-5EB0-425C-AB71-D2C89B7F1B54}"/>
              </a:ext>
            </a:extLst>
          </p:cNvPr>
          <p:cNvSpPr/>
          <p:nvPr/>
        </p:nvSpPr>
        <p:spPr>
          <a:xfrm>
            <a:off x="9633558" y="5561019"/>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37" name="Rectangle: Rounded Corners 36">
            <a:extLst>
              <a:ext uri="{FF2B5EF4-FFF2-40B4-BE49-F238E27FC236}">
                <a16:creationId xmlns:a16="http://schemas.microsoft.com/office/drawing/2014/main" id="{79656EC1-6ABF-47E2-8BCE-6E8C576BE2B7}"/>
              </a:ext>
            </a:extLst>
          </p:cNvPr>
          <p:cNvSpPr/>
          <p:nvPr/>
        </p:nvSpPr>
        <p:spPr>
          <a:xfrm>
            <a:off x="9633558" y="579803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38" name="Rectangle: Rounded Corners 37">
            <a:extLst>
              <a:ext uri="{FF2B5EF4-FFF2-40B4-BE49-F238E27FC236}">
                <a16:creationId xmlns:a16="http://schemas.microsoft.com/office/drawing/2014/main" id="{40890603-8C45-4FC2-B63D-6A4B463448EC}"/>
              </a:ext>
            </a:extLst>
          </p:cNvPr>
          <p:cNvSpPr/>
          <p:nvPr/>
        </p:nvSpPr>
        <p:spPr>
          <a:xfrm>
            <a:off x="9633558" y="5318012"/>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39" name="Rectangle 38">
            <a:extLst>
              <a:ext uri="{FF2B5EF4-FFF2-40B4-BE49-F238E27FC236}">
                <a16:creationId xmlns:a16="http://schemas.microsoft.com/office/drawing/2014/main" id="{DA763044-E874-4F59-9BEF-D0FD3E3CB2B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0" name="Rectangle 39">
            <a:extLst>
              <a:ext uri="{FF2B5EF4-FFF2-40B4-BE49-F238E27FC236}">
                <a16:creationId xmlns:a16="http://schemas.microsoft.com/office/drawing/2014/main" id="{D5F3B52E-6072-487C-932B-E8EB9F99F222}"/>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2198199767"/>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8" name="Rectangle: Rounded Corners 47">
            <a:extLst>
              <a:ext uri="{FF2B5EF4-FFF2-40B4-BE49-F238E27FC236}">
                <a16:creationId xmlns:a16="http://schemas.microsoft.com/office/drawing/2014/main" id="{1F7AE5B3-085C-469D-BB5B-D02600E68D4D}"/>
              </a:ext>
            </a:extLst>
          </p:cNvPr>
          <p:cNvSpPr/>
          <p:nvPr/>
        </p:nvSpPr>
        <p:spPr>
          <a:xfrm>
            <a:off x="9633558" y="5561019"/>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50" name="Rectangle: Rounded Corners 49">
            <a:extLst>
              <a:ext uri="{FF2B5EF4-FFF2-40B4-BE49-F238E27FC236}">
                <a16:creationId xmlns:a16="http://schemas.microsoft.com/office/drawing/2014/main" id="{DCE758D7-1199-4CB2-9EEB-3A2A27070BED}"/>
              </a:ext>
            </a:extLst>
          </p:cNvPr>
          <p:cNvSpPr/>
          <p:nvPr/>
        </p:nvSpPr>
        <p:spPr>
          <a:xfrm>
            <a:off x="9633558" y="579803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51" name="Rectangle: Rounded Corners 50">
            <a:extLst>
              <a:ext uri="{FF2B5EF4-FFF2-40B4-BE49-F238E27FC236}">
                <a16:creationId xmlns:a16="http://schemas.microsoft.com/office/drawing/2014/main" id="{053C63AA-F2D3-4DCC-A67A-196F517B96E5}"/>
              </a:ext>
            </a:extLst>
          </p:cNvPr>
          <p:cNvSpPr/>
          <p:nvPr/>
        </p:nvSpPr>
        <p:spPr>
          <a:xfrm>
            <a:off x="9633558" y="5318012"/>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6" name="Rectangle 45">
            <a:extLst>
              <a:ext uri="{FF2B5EF4-FFF2-40B4-BE49-F238E27FC236}">
                <a16:creationId xmlns:a16="http://schemas.microsoft.com/office/drawing/2014/main" id="{449C0F44-62C4-452B-9746-6CF93E25E26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47" name="Rectangle 46">
            <a:extLst>
              <a:ext uri="{FF2B5EF4-FFF2-40B4-BE49-F238E27FC236}">
                <a16:creationId xmlns:a16="http://schemas.microsoft.com/office/drawing/2014/main" id="{8C11D058-8026-4B29-984E-ECA21C54E745}"/>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3728148048"/>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6" name="Rectangle: Rounded Corners 45">
            <a:extLst>
              <a:ext uri="{FF2B5EF4-FFF2-40B4-BE49-F238E27FC236}">
                <a16:creationId xmlns:a16="http://schemas.microsoft.com/office/drawing/2014/main" id="{E21E0EAE-F226-4683-BF69-4EFD068330ED}"/>
              </a:ext>
            </a:extLst>
          </p:cNvPr>
          <p:cNvSpPr/>
          <p:nvPr/>
        </p:nvSpPr>
        <p:spPr>
          <a:xfrm>
            <a:off x="9633558" y="5551144"/>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reflection stA="0" endPos="65000" dist="50800" dir="5400000" sy="-100000" algn="bl" rotWithShape="0"/>
            <a:softEdge rad="1270000"/>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7" name="Rectangle: Rounded Corners 46">
            <a:extLst>
              <a:ext uri="{FF2B5EF4-FFF2-40B4-BE49-F238E27FC236}">
                <a16:creationId xmlns:a16="http://schemas.microsoft.com/office/drawing/2014/main" id="{F700EF9F-87D0-4A13-A1F9-5F28096D1001}"/>
              </a:ext>
            </a:extLst>
          </p:cNvPr>
          <p:cNvSpPr/>
          <p:nvPr/>
        </p:nvSpPr>
        <p:spPr>
          <a:xfrm>
            <a:off x="9633558" y="579803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Rectangle: Rounded Corners 36">
            <a:extLst>
              <a:ext uri="{FF2B5EF4-FFF2-40B4-BE49-F238E27FC236}">
                <a16:creationId xmlns:a16="http://schemas.microsoft.com/office/drawing/2014/main" id="{A1CD64D9-49E8-4271-A4D4-D2C25D59C5D2}"/>
              </a:ext>
            </a:extLst>
          </p:cNvPr>
          <p:cNvSpPr/>
          <p:nvPr/>
        </p:nvSpPr>
        <p:spPr>
          <a:xfrm>
            <a:off x="9633558" y="5304257"/>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36" name="Rectangle 35">
            <a:extLst>
              <a:ext uri="{FF2B5EF4-FFF2-40B4-BE49-F238E27FC236}">
                <a16:creationId xmlns:a16="http://schemas.microsoft.com/office/drawing/2014/main" id="{60F30ABE-800C-427B-8DDF-05BC11B44F1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8" name="Rectangle 37">
            <a:extLst>
              <a:ext uri="{FF2B5EF4-FFF2-40B4-BE49-F238E27FC236}">
                <a16:creationId xmlns:a16="http://schemas.microsoft.com/office/drawing/2014/main" id="{E8E4D797-E150-4729-88E3-E1A9621B4D0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232443090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9" name="Rectangle 78">
            <a:extLst>
              <a:ext uri="{FF2B5EF4-FFF2-40B4-BE49-F238E27FC236}">
                <a16:creationId xmlns:a16="http://schemas.microsoft.com/office/drawing/2014/main" id="{8306E528-9D9A-427E-82A5-A838A5CA06F2}"/>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80" name="TextBox 79">
            <a:extLst>
              <a:ext uri="{FF2B5EF4-FFF2-40B4-BE49-F238E27FC236}">
                <a16:creationId xmlns:a16="http://schemas.microsoft.com/office/drawing/2014/main" id="{B54661EC-00C4-44B5-95A1-5E7F1460D34F}"/>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81" name="Rectangle: Rounded Corners 80">
            <a:extLst>
              <a:ext uri="{FF2B5EF4-FFF2-40B4-BE49-F238E27FC236}">
                <a16:creationId xmlns:a16="http://schemas.microsoft.com/office/drawing/2014/main" id="{C69D6EF3-13DA-422F-A2A7-4120822A4544}"/>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82" name="Rectangle 81">
            <a:extLst>
              <a:ext uri="{FF2B5EF4-FFF2-40B4-BE49-F238E27FC236}">
                <a16:creationId xmlns:a16="http://schemas.microsoft.com/office/drawing/2014/main" id="{51F01682-1A4D-4836-BA65-93730A25C091}"/>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85" name="Rectangle 84">
            <a:extLst>
              <a:ext uri="{FF2B5EF4-FFF2-40B4-BE49-F238E27FC236}">
                <a16:creationId xmlns:a16="http://schemas.microsoft.com/office/drawing/2014/main" id="{EC87CE13-91F7-4571-B99D-6A23E790B9A3}"/>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86" name="Rectangle 85">
            <a:extLst>
              <a:ext uri="{FF2B5EF4-FFF2-40B4-BE49-F238E27FC236}">
                <a16:creationId xmlns:a16="http://schemas.microsoft.com/office/drawing/2014/main" id="{259B8339-1744-4C7B-B501-83567C19D502}"/>
              </a:ext>
            </a:extLst>
          </p:cNvPr>
          <p:cNvSpPr/>
          <p:nvPr/>
        </p:nvSpPr>
        <p:spPr>
          <a:xfrm>
            <a:off x="1396930" y="301458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87" name="Rectangle 86">
            <a:extLst>
              <a:ext uri="{FF2B5EF4-FFF2-40B4-BE49-F238E27FC236}">
                <a16:creationId xmlns:a16="http://schemas.microsoft.com/office/drawing/2014/main" id="{B575794E-A860-4B37-A4E5-20C2C888545A}"/>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88" name="Rectangle 87">
            <a:extLst>
              <a:ext uri="{FF2B5EF4-FFF2-40B4-BE49-F238E27FC236}">
                <a16:creationId xmlns:a16="http://schemas.microsoft.com/office/drawing/2014/main" id="{5694D9BF-7A99-485A-9A97-5FDBD33BBEB8}"/>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89" name="Rectangle 88">
            <a:extLst>
              <a:ext uri="{FF2B5EF4-FFF2-40B4-BE49-F238E27FC236}">
                <a16:creationId xmlns:a16="http://schemas.microsoft.com/office/drawing/2014/main" id="{D8564B73-9222-4905-9FCA-B25C78626CCC}"/>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90" name="Rectangle 89">
            <a:extLst>
              <a:ext uri="{FF2B5EF4-FFF2-40B4-BE49-F238E27FC236}">
                <a16:creationId xmlns:a16="http://schemas.microsoft.com/office/drawing/2014/main" id="{06A643ED-8C40-4CBE-97C8-B5B0B61BD061}"/>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91" name="Rectangle 90">
            <a:extLst>
              <a:ext uri="{FF2B5EF4-FFF2-40B4-BE49-F238E27FC236}">
                <a16:creationId xmlns:a16="http://schemas.microsoft.com/office/drawing/2014/main" id="{95986C65-3936-4F37-9C57-123F937FD04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92" name="Rectangle 91">
            <a:extLst>
              <a:ext uri="{FF2B5EF4-FFF2-40B4-BE49-F238E27FC236}">
                <a16:creationId xmlns:a16="http://schemas.microsoft.com/office/drawing/2014/main" id="{691504AC-FB98-4531-880F-BD50EE8FEA4E}"/>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93" name="Rectangle 92">
            <a:extLst>
              <a:ext uri="{FF2B5EF4-FFF2-40B4-BE49-F238E27FC236}">
                <a16:creationId xmlns:a16="http://schemas.microsoft.com/office/drawing/2014/main" id="{F72C0DCF-35F7-4586-844C-A4923C88D34F}"/>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94" name="Rectangle 93">
            <a:extLst>
              <a:ext uri="{FF2B5EF4-FFF2-40B4-BE49-F238E27FC236}">
                <a16:creationId xmlns:a16="http://schemas.microsoft.com/office/drawing/2014/main" id="{6E47026D-D4DF-4E82-BD6E-539DC7033B65}"/>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95" name="Rectangle 94">
            <a:extLst>
              <a:ext uri="{FF2B5EF4-FFF2-40B4-BE49-F238E27FC236}">
                <a16:creationId xmlns:a16="http://schemas.microsoft.com/office/drawing/2014/main" id="{3E7BA4BD-694C-4BAC-B9FC-B65D4B68BEA7}"/>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96" name="Rectangle 95">
            <a:extLst>
              <a:ext uri="{FF2B5EF4-FFF2-40B4-BE49-F238E27FC236}">
                <a16:creationId xmlns:a16="http://schemas.microsoft.com/office/drawing/2014/main" id="{241C2B98-E2C8-4B55-A8A9-702E96B24AE8}"/>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97" name="Rectangle 96">
            <a:extLst>
              <a:ext uri="{FF2B5EF4-FFF2-40B4-BE49-F238E27FC236}">
                <a16:creationId xmlns:a16="http://schemas.microsoft.com/office/drawing/2014/main" id="{94B4EB9D-EADA-4468-81AC-E44734B45D6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sp>
        <p:nvSpPr>
          <p:cNvPr id="99" name="TextBox 98">
            <a:extLst>
              <a:ext uri="{FF2B5EF4-FFF2-40B4-BE49-F238E27FC236}">
                <a16:creationId xmlns:a16="http://schemas.microsoft.com/office/drawing/2014/main" id="{D6994EA1-2D3C-4647-BFBF-4A098CC66CE4}"/>
              </a:ext>
            </a:extLst>
          </p:cNvPr>
          <p:cNvSpPr txBox="1"/>
          <p:nvPr/>
        </p:nvSpPr>
        <p:spPr>
          <a:xfrm>
            <a:off x="7679711" y="2561162"/>
            <a:ext cx="3108623" cy="3539430"/>
          </a:xfrm>
          <a:prstGeom prst="rect">
            <a:avLst/>
          </a:prstGeom>
          <a:noFill/>
        </p:spPr>
        <p:txBody>
          <a:bodyPr wrap="square">
            <a:spAutoFit/>
          </a:bodyPr>
          <a:lstStyle/>
          <a:p>
            <a:r>
              <a:rPr lang="en-US" sz="1600" dirty="0">
                <a:solidFill>
                  <a:schemeClr val="tx1">
                    <a:lumMod val="85000"/>
                    <a:lumOff val="15000"/>
                  </a:schemeClr>
                </a:solidFill>
              </a:rPr>
              <a:t>The rejuvenating power of a Deep Tissue Massage, targeting deeper layers of muscle and connective tissue. With firm pressure and focused techniques, this treatment relieves chronic tension, eases tightness, and promotes recovery, leaving you feeling restored and revitalized.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r>
              <a:rPr lang="en-US" sz="1600" dirty="0">
                <a:solidFill>
                  <a:schemeClr val="tx1">
                    <a:lumMod val="85000"/>
                    <a:lumOff val="15000"/>
                  </a:schemeClr>
                </a:solidFill>
              </a:rPr>
              <a:t>  60 minutes: 35.00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50.00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65.00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pic>
        <p:nvPicPr>
          <p:cNvPr id="112" name="Picture 111">
            <a:extLst>
              <a:ext uri="{FF2B5EF4-FFF2-40B4-BE49-F238E27FC236}">
                <a16:creationId xmlns:a16="http://schemas.microsoft.com/office/drawing/2014/main" id="{4F395432-2014-4BD7-8018-0949BD8CC7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9526" y="2884876"/>
            <a:ext cx="2827965" cy="2827965"/>
          </a:xfrm>
          <a:prstGeom prst="rect">
            <a:avLst/>
          </a:prstGeom>
          <a:ln>
            <a:solidFill>
              <a:schemeClr val="tx1">
                <a:lumMod val="50000"/>
                <a:lumOff val="50000"/>
              </a:schemeClr>
            </a:solidFill>
          </a:ln>
        </p:spPr>
      </p:pic>
      <p:sp>
        <p:nvSpPr>
          <p:cNvPr id="46" name="Rectangle: Rounded Corners 45">
            <a:extLst>
              <a:ext uri="{FF2B5EF4-FFF2-40B4-BE49-F238E27FC236}">
                <a16:creationId xmlns:a16="http://schemas.microsoft.com/office/drawing/2014/main" id="{E21E0EAE-F226-4683-BF69-4EFD068330ED}"/>
              </a:ext>
            </a:extLst>
          </p:cNvPr>
          <p:cNvSpPr/>
          <p:nvPr/>
        </p:nvSpPr>
        <p:spPr>
          <a:xfrm>
            <a:off x="9633558" y="5551144"/>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7" name="Rectangle: Rounded Corners 46">
            <a:extLst>
              <a:ext uri="{FF2B5EF4-FFF2-40B4-BE49-F238E27FC236}">
                <a16:creationId xmlns:a16="http://schemas.microsoft.com/office/drawing/2014/main" id="{F700EF9F-87D0-4A13-A1F9-5F28096D1001}"/>
              </a:ext>
            </a:extLst>
          </p:cNvPr>
          <p:cNvSpPr/>
          <p:nvPr/>
        </p:nvSpPr>
        <p:spPr>
          <a:xfrm>
            <a:off x="9633558" y="5798031"/>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C9DB9F3-B26D-45F6-8DA6-E34534ACFAC4}"/>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4" name="Rectangle 43">
            <a:extLst>
              <a:ext uri="{FF2B5EF4-FFF2-40B4-BE49-F238E27FC236}">
                <a16:creationId xmlns:a16="http://schemas.microsoft.com/office/drawing/2014/main" id="{294C9B43-736B-4024-AE0A-E74BBD869EE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5" name="Rectangle 44">
            <a:extLst>
              <a:ext uri="{FF2B5EF4-FFF2-40B4-BE49-F238E27FC236}">
                <a16:creationId xmlns:a16="http://schemas.microsoft.com/office/drawing/2014/main" id="{C47EA827-F8B9-4D32-8043-545F72C99AD4}"/>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7" name="Rectangle: Rounded Corners 36">
            <a:extLst>
              <a:ext uri="{FF2B5EF4-FFF2-40B4-BE49-F238E27FC236}">
                <a16:creationId xmlns:a16="http://schemas.microsoft.com/office/drawing/2014/main" id="{A1CD64D9-49E8-4271-A4D4-D2C25D59C5D2}"/>
              </a:ext>
            </a:extLst>
          </p:cNvPr>
          <p:cNvSpPr/>
          <p:nvPr/>
        </p:nvSpPr>
        <p:spPr>
          <a:xfrm>
            <a:off x="9633558" y="5304257"/>
            <a:ext cx="916254" cy="189266"/>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600" b="1" dirty="0">
                <a:solidFill>
                  <a:schemeClr val="bg1"/>
                </a:solidFill>
              </a:rPr>
              <a:t>Book</a:t>
            </a:r>
            <a:endParaRPr lang="en-DE" sz="1600" b="1" dirty="0">
              <a:solidFill>
                <a:schemeClr val="bg1"/>
              </a:solidFill>
            </a:endParaRPr>
          </a:p>
        </p:txBody>
      </p:sp>
      <p:sp>
        <p:nvSpPr>
          <p:cNvPr id="36" name="Rectangle 35">
            <a:extLst>
              <a:ext uri="{FF2B5EF4-FFF2-40B4-BE49-F238E27FC236}">
                <a16:creationId xmlns:a16="http://schemas.microsoft.com/office/drawing/2014/main" id="{60F30ABE-800C-427B-8DDF-05BC11B44F1B}"/>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8" name="Rectangle 37">
            <a:extLst>
              <a:ext uri="{FF2B5EF4-FFF2-40B4-BE49-F238E27FC236}">
                <a16:creationId xmlns:a16="http://schemas.microsoft.com/office/drawing/2014/main" id="{E8E4D797-E150-4729-88E3-E1A9621B4D0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D502A428-889D-4403-AC97-943CD76F9014}"/>
              </a:ext>
            </a:extLst>
          </p:cNvPr>
          <p:cNvSpPr/>
          <p:nvPr/>
        </p:nvSpPr>
        <p:spPr>
          <a:xfrm>
            <a:off x="-2066" y="0"/>
            <a:ext cx="12191999"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pic>
        <p:nvPicPr>
          <p:cNvPr id="62" name="Picture 61">
            <a:extLst>
              <a:ext uri="{FF2B5EF4-FFF2-40B4-BE49-F238E27FC236}">
                <a16:creationId xmlns:a16="http://schemas.microsoft.com/office/drawing/2014/main" id="{D6AAF538-DDA9-472B-8FEC-334F9E9E56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7537" y="1339043"/>
            <a:ext cx="7216483" cy="5056245"/>
          </a:xfrm>
          <a:prstGeom prst="rect">
            <a:avLst/>
          </a:prstGeom>
        </p:spPr>
      </p:pic>
      <p:sp>
        <p:nvSpPr>
          <p:cNvPr id="63" name="Rectangle: Rounded Corners 62">
            <a:extLst>
              <a:ext uri="{FF2B5EF4-FFF2-40B4-BE49-F238E27FC236}">
                <a16:creationId xmlns:a16="http://schemas.microsoft.com/office/drawing/2014/main" id="{6F651FA5-EAD3-4BCB-8EF8-3B3D058DBAD1}"/>
              </a:ext>
            </a:extLst>
          </p:cNvPr>
          <p:cNvSpPr/>
          <p:nvPr/>
        </p:nvSpPr>
        <p:spPr>
          <a:xfrm>
            <a:off x="8161301" y="5240057"/>
            <a:ext cx="1136889" cy="261609"/>
          </a:xfrm>
          <a:prstGeom prst="roundRect">
            <a:avLst/>
          </a:prstGeom>
          <a:solidFill>
            <a:srgbClr val="D6BE8E"/>
          </a:solidFill>
          <a:ln w="9525" cap="flat" cmpd="sng" algn="ctr">
            <a:noFill/>
            <a:prstDash val="solid"/>
            <a:round/>
            <a:headEnd type="none" w="med" len="med"/>
            <a:tailEnd type="none" w="med" len="med"/>
          </a:ln>
          <a:effectLst>
            <a:glow>
              <a:srgbClr val="D6BE8E">
                <a:alpha val="40000"/>
              </a:srgbClr>
            </a:glow>
            <a:outerShdw blurRad="44450" dist="27940" dir="5400000" algn="ctr">
              <a:srgbClr val="000000">
                <a:alpha val="32000"/>
              </a:srgbClr>
            </a:outerShdw>
            <a:reflection stA="0" endPos="65000" dist="50800" dir="5400000" sy="-100000" algn="bl" rotWithShape="0"/>
            <a:softEdge rad="1270000"/>
          </a:effectLst>
          <a:scene3d>
            <a:camera prst="orthographicFront">
              <a:rot lat="0" lon="0" rev="0"/>
            </a:camera>
            <a:lightRig rig="balanced" dir="t">
              <a:rot lat="0" lon="0" rev="8700000"/>
            </a:lightRig>
          </a:scene3d>
          <a:sp3d>
            <a:bevelT w="190500" h="38100"/>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1200" b="1" dirty="0">
                <a:solidFill>
                  <a:schemeClr val="bg1"/>
                </a:solidFill>
              </a:rPr>
              <a:t>Next</a:t>
            </a:r>
            <a:endParaRPr lang="en-DE" sz="1200" b="1" dirty="0">
              <a:solidFill>
                <a:schemeClr val="bg1"/>
              </a:solidFill>
            </a:endParaRPr>
          </a:p>
        </p:txBody>
      </p:sp>
      <p:sp>
        <p:nvSpPr>
          <p:cNvPr id="64" name="Rectangle 63">
            <a:extLst>
              <a:ext uri="{FF2B5EF4-FFF2-40B4-BE49-F238E27FC236}">
                <a16:creationId xmlns:a16="http://schemas.microsoft.com/office/drawing/2014/main" id="{C55E3EE1-C7C5-4C84-8AF6-6613CFC03CFA}"/>
              </a:ext>
            </a:extLst>
          </p:cNvPr>
          <p:cNvSpPr/>
          <p:nvPr/>
        </p:nvSpPr>
        <p:spPr>
          <a:xfrm>
            <a:off x="6607181" y="4672738"/>
            <a:ext cx="1158042" cy="3737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00" dirty="0">
                <a:solidFill>
                  <a:schemeClr val="tx1">
                    <a:lumMod val="50000"/>
                    <a:lumOff val="50000"/>
                  </a:schemeClr>
                </a:solidFill>
              </a:rPr>
              <a:t>Attendants</a:t>
            </a:r>
            <a:endParaRPr lang="en-DE" sz="1300" dirty="0">
              <a:solidFill>
                <a:schemeClr val="tx1">
                  <a:lumMod val="50000"/>
                  <a:lumOff val="50000"/>
                </a:schemeClr>
              </a:solidFill>
            </a:endParaRPr>
          </a:p>
        </p:txBody>
      </p:sp>
      <p:sp>
        <p:nvSpPr>
          <p:cNvPr id="65" name="Isosceles Triangle 64">
            <a:extLst>
              <a:ext uri="{FF2B5EF4-FFF2-40B4-BE49-F238E27FC236}">
                <a16:creationId xmlns:a16="http://schemas.microsoft.com/office/drawing/2014/main" id="{A905341F-91F0-4B8A-A761-468879F81C0D}"/>
              </a:ext>
            </a:extLst>
          </p:cNvPr>
          <p:cNvSpPr/>
          <p:nvPr/>
        </p:nvSpPr>
        <p:spPr>
          <a:xfrm flipV="1">
            <a:off x="7514636" y="4823081"/>
            <a:ext cx="99344" cy="73097"/>
          </a:xfrm>
          <a:prstGeom prst="triangl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F2B40C78-54C2-45F3-B24A-0E07C2D22656}"/>
              </a:ext>
            </a:extLst>
          </p:cNvPr>
          <p:cNvSpPr/>
          <p:nvPr/>
        </p:nvSpPr>
        <p:spPr>
          <a:xfrm>
            <a:off x="6607181" y="5047175"/>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Single</a:t>
            </a:r>
            <a:endParaRPr lang="en-DE" sz="1200" dirty="0">
              <a:solidFill>
                <a:schemeClr val="tx1">
                  <a:lumMod val="50000"/>
                  <a:lumOff val="50000"/>
                </a:schemeClr>
              </a:solidFill>
            </a:endParaRPr>
          </a:p>
        </p:txBody>
      </p:sp>
      <p:sp>
        <p:nvSpPr>
          <p:cNvPr id="67" name="Rectangle 66">
            <a:extLst>
              <a:ext uri="{FF2B5EF4-FFF2-40B4-BE49-F238E27FC236}">
                <a16:creationId xmlns:a16="http://schemas.microsoft.com/office/drawing/2014/main" id="{36696690-5D8A-4F29-8ACA-1810C0491D7D}"/>
              </a:ext>
            </a:extLst>
          </p:cNvPr>
          <p:cNvSpPr/>
          <p:nvPr/>
        </p:nvSpPr>
        <p:spPr>
          <a:xfrm>
            <a:off x="6607181" y="5245556"/>
            <a:ext cx="1158042" cy="192882"/>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Couple</a:t>
            </a:r>
            <a:endParaRPr lang="en-DE" sz="1200" dirty="0">
              <a:solidFill>
                <a:schemeClr val="tx1">
                  <a:lumMod val="50000"/>
                  <a:lumOff val="50000"/>
                </a:schemeClr>
              </a:solidFill>
            </a:endParaRPr>
          </a:p>
        </p:txBody>
      </p:sp>
      <p:sp>
        <p:nvSpPr>
          <p:cNvPr id="68" name="Rectangle 67">
            <a:extLst>
              <a:ext uri="{FF2B5EF4-FFF2-40B4-BE49-F238E27FC236}">
                <a16:creationId xmlns:a16="http://schemas.microsoft.com/office/drawing/2014/main" id="{8F6F957C-F29A-455A-B7BE-18368D7B6A17}"/>
              </a:ext>
            </a:extLst>
          </p:cNvPr>
          <p:cNvSpPr/>
          <p:nvPr/>
        </p:nvSpPr>
        <p:spPr>
          <a:xfrm>
            <a:off x="6607181" y="5440108"/>
            <a:ext cx="1158042" cy="192882"/>
          </a:xfrm>
          <a:prstGeom prst="rect">
            <a:avLst/>
          </a:prstGeom>
          <a:solidFill>
            <a:schemeClr val="bg1"/>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Groups</a:t>
            </a:r>
            <a:endParaRPr lang="en-DE" sz="1200" dirty="0">
              <a:solidFill>
                <a:schemeClr val="tx1">
                  <a:lumMod val="50000"/>
                  <a:lumOff val="50000"/>
                </a:schemeClr>
              </a:solidFill>
            </a:endParaRPr>
          </a:p>
        </p:txBody>
      </p:sp>
      <p:sp>
        <p:nvSpPr>
          <p:cNvPr id="69" name="Rectangle 68">
            <a:extLst>
              <a:ext uri="{FF2B5EF4-FFF2-40B4-BE49-F238E27FC236}">
                <a16:creationId xmlns:a16="http://schemas.microsoft.com/office/drawing/2014/main" id="{99015B15-2CBD-45AC-9A21-B0AD1F89E09D}"/>
              </a:ext>
            </a:extLst>
          </p:cNvPr>
          <p:cNvSpPr/>
          <p:nvPr/>
        </p:nvSpPr>
        <p:spPr>
          <a:xfrm>
            <a:off x="8120821" y="4665621"/>
            <a:ext cx="1158042"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sz="1200" dirty="0">
              <a:solidFill>
                <a:schemeClr val="tx1">
                  <a:lumMod val="50000"/>
                  <a:lumOff val="50000"/>
                </a:schemeClr>
              </a:solidFill>
            </a:endParaRPr>
          </a:p>
        </p:txBody>
      </p:sp>
      <p:sp>
        <p:nvSpPr>
          <p:cNvPr id="70" name="Rectangle 69">
            <a:extLst>
              <a:ext uri="{FF2B5EF4-FFF2-40B4-BE49-F238E27FC236}">
                <a16:creationId xmlns:a16="http://schemas.microsoft.com/office/drawing/2014/main" id="{188C6D22-BDF2-4FEE-BB7C-6EAF1C0A4D3E}"/>
              </a:ext>
            </a:extLst>
          </p:cNvPr>
          <p:cNvSpPr/>
          <p:nvPr/>
        </p:nvSpPr>
        <p:spPr>
          <a:xfrm>
            <a:off x="8498646" y="4665620"/>
            <a:ext cx="443946" cy="373781"/>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50000"/>
                    <a:lumOff val="50000"/>
                  </a:schemeClr>
                </a:solidFill>
              </a:rPr>
              <a:t>4</a:t>
            </a:r>
            <a:endParaRPr lang="en-DE" sz="1200" dirty="0">
              <a:solidFill>
                <a:schemeClr val="tx1">
                  <a:lumMod val="50000"/>
                  <a:lumOff val="50000"/>
                </a:schemeClr>
              </a:solidFill>
            </a:endParaRPr>
          </a:p>
        </p:txBody>
      </p:sp>
      <p:sp>
        <p:nvSpPr>
          <p:cNvPr id="71" name="TextBox 70">
            <a:extLst>
              <a:ext uri="{FF2B5EF4-FFF2-40B4-BE49-F238E27FC236}">
                <a16:creationId xmlns:a16="http://schemas.microsoft.com/office/drawing/2014/main" id="{42CB980B-E94F-4E3D-A326-93EDB40C666A}"/>
              </a:ext>
            </a:extLst>
          </p:cNvPr>
          <p:cNvSpPr txBox="1"/>
          <p:nvPr/>
        </p:nvSpPr>
        <p:spPr>
          <a:xfrm>
            <a:off x="8102518" y="4660399"/>
            <a:ext cx="1195672" cy="369332"/>
          </a:xfrm>
          <a:prstGeom prst="rect">
            <a:avLst/>
          </a:prstGeom>
          <a:noFill/>
        </p:spPr>
        <p:txBody>
          <a:bodyPr wrap="square">
            <a:spAutoFit/>
          </a:bodyPr>
          <a:lstStyle/>
          <a:p>
            <a:r>
              <a:rPr lang="en-US" dirty="0">
                <a:solidFill>
                  <a:schemeClr val="tx1">
                    <a:lumMod val="50000"/>
                    <a:lumOff val="50000"/>
                  </a:schemeClr>
                </a:solidFill>
              </a:rPr>
              <a:t> -              +</a:t>
            </a:r>
            <a:endParaRPr lang="en-DE" dirty="0"/>
          </a:p>
        </p:txBody>
      </p:sp>
      <p:pic>
        <p:nvPicPr>
          <p:cNvPr id="72" name="Picture 71">
            <a:extLst>
              <a:ext uri="{FF2B5EF4-FFF2-40B4-BE49-F238E27FC236}">
                <a16:creationId xmlns:a16="http://schemas.microsoft.com/office/drawing/2014/main" id="{A3389A5A-47BA-4989-9E9E-906D556BF1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3092" y="1600493"/>
            <a:ext cx="3171326" cy="3188493"/>
          </a:xfrm>
          <a:prstGeom prst="rect">
            <a:avLst/>
          </a:prstGeom>
          <a:ln>
            <a:solidFill>
              <a:schemeClr val="tx1">
                <a:lumMod val="50000"/>
                <a:lumOff val="50000"/>
              </a:schemeClr>
            </a:solidFill>
          </a:ln>
        </p:spPr>
      </p:pic>
      <p:sp>
        <p:nvSpPr>
          <p:cNvPr id="73" name="TextBox 72">
            <a:extLst>
              <a:ext uri="{FF2B5EF4-FFF2-40B4-BE49-F238E27FC236}">
                <a16:creationId xmlns:a16="http://schemas.microsoft.com/office/drawing/2014/main" id="{B1647DF4-70AF-4127-BE96-49D70499BF7F}"/>
              </a:ext>
            </a:extLst>
          </p:cNvPr>
          <p:cNvSpPr txBox="1"/>
          <p:nvPr/>
        </p:nvSpPr>
        <p:spPr>
          <a:xfrm>
            <a:off x="6516252" y="1511264"/>
            <a:ext cx="2611406" cy="1200329"/>
          </a:xfrm>
          <a:prstGeom prst="rect">
            <a:avLst/>
          </a:prstGeom>
          <a:solidFill>
            <a:schemeClr val="bg1"/>
          </a:solidFill>
        </p:spPr>
        <p:txBody>
          <a:bodyPr wrap="square">
            <a:spAutoFit/>
          </a:bodyPr>
          <a:lstStyle/>
          <a:p>
            <a:r>
              <a:rPr lang="en-US" sz="3600" b="1" dirty="0">
                <a:solidFill>
                  <a:schemeClr val="bg2">
                    <a:lumMod val="25000"/>
                  </a:schemeClr>
                </a:solidFill>
              </a:rPr>
              <a:t>Deep Tissue Massage</a:t>
            </a:r>
            <a:endParaRPr lang="en-DE" sz="3600" b="1" dirty="0">
              <a:solidFill>
                <a:schemeClr val="bg2">
                  <a:lumMod val="25000"/>
                </a:schemeClr>
              </a:solidFill>
            </a:endParaRPr>
          </a:p>
        </p:txBody>
      </p:sp>
      <p:sp>
        <p:nvSpPr>
          <p:cNvPr id="74" name="TextBox 73">
            <a:extLst>
              <a:ext uri="{FF2B5EF4-FFF2-40B4-BE49-F238E27FC236}">
                <a16:creationId xmlns:a16="http://schemas.microsoft.com/office/drawing/2014/main" id="{3AB437BA-A953-4DDB-926C-09242F81C487}"/>
              </a:ext>
            </a:extLst>
          </p:cNvPr>
          <p:cNvSpPr txBox="1"/>
          <p:nvPr/>
        </p:nvSpPr>
        <p:spPr>
          <a:xfrm>
            <a:off x="6516252" y="2589113"/>
            <a:ext cx="1025371" cy="369332"/>
          </a:xfrm>
          <a:prstGeom prst="rect">
            <a:avLst/>
          </a:prstGeom>
          <a:noFill/>
        </p:spPr>
        <p:txBody>
          <a:bodyPr wrap="square">
            <a:spAutoFit/>
          </a:bodyPr>
          <a:lstStyle/>
          <a:p>
            <a:r>
              <a:rPr lang="en-US" dirty="0">
                <a:solidFill>
                  <a:schemeClr val="bg2">
                    <a:lumMod val="50000"/>
                  </a:schemeClr>
                </a:solidFill>
              </a:rPr>
              <a:t>50</a:t>
            </a:r>
            <a:r>
              <a:rPr lang="en-US" sz="1800" dirty="0">
                <a:solidFill>
                  <a:schemeClr val="bg2">
                    <a:lumMod val="50000"/>
                  </a:schemeClr>
                </a:solidFill>
              </a:rPr>
              <a:t>.00</a:t>
            </a:r>
            <a:r>
              <a:rPr lang="en-DE" sz="1800" b="0" i="0" dirty="0">
                <a:solidFill>
                  <a:schemeClr val="bg2">
                    <a:lumMod val="50000"/>
                  </a:schemeClr>
                </a:solidFill>
                <a:effectLst/>
                <a:latin typeface="Google Sans"/>
              </a:rPr>
              <a:t>€</a:t>
            </a:r>
            <a:r>
              <a:rPr lang="en-US" sz="1800" dirty="0">
                <a:solidFill>
                  <a:schemeClr val="bg2">
                    <a:lumMod val="50000"/>
                  </a:schemeClr>
                </a:solidFill>
              </a:rPr>
              <a:t> </a:t>
            </a:r>
            <a:endParaRPr lang="en-DE" dirty="0"/>
          </a:p>
        </p:txBody>
      </p:sp>
      <p:sp>
        <p:nvSpPr>
          <p:cNvPr id="75" name="TextBox 74">
            <a:extLst>
              <a:ext uri="{FF2B5EF4-FFF2-40B4-BE49-F238E27FC236}">
                <a16:creationId xmlns:a16="http://schemas.microsoft.com/office/drawing/2014/main" id="{D2CA5011-D411-432B-8783-267B1C4A34BD}"/>
              </a:ext>
            </a:extLst>
          </p:cNvPr>
          <p:cNvSpPr txBox="1"/>
          <p:nvPr/>
        </p:nvSpPr>
        <p:spPr>
          <a:xfrm>
            <a:off x="6650881" y="3359388"/>
            <a:ext cx="2342147" cy="276999"/>
          </a:xfrm>
          <a:prstGeom prst="rect">
            <a:avLst/>
          </a:prstGeom>
          <a:noFill/>
        </p:spPr>
        <p:txBody>
          <a:bodyPr wrap="square">
            <a:spAutoFit/>
          </a:bodyPr>
          <a:lstStyle/>
          <a:p>
            <a:r>
              <a:rPr lang="de-DE" sz="1200" dirty="0">
                <a:solidFill>
                  <a:schemeClr val="bg2">
                    <a:lumMod val="50000"/>
                  </a:schemeClr>
                </a:solidFill>
              </a:rPr>
              <a:t>Unter den Linden 12, 10117 Berlin</a:t>
            </a:r>
            <a:endParaRPr lang="en-DE" sz="1200" dirty="0">
              <a:solidFill>
                <a:schemeClr val="bg2">
                  <a:lumMod val="50000"/>
                </a:schemeClr>
              </a:solidFill>
            </a:endParaRPr>
          </a:p>
        </p:txBody>
      </p:sp>
      <p:sp>
        <p:nvSpPr>
          <p:cNvPr id="76" name="TextBox 75">
            <a:extLst>
              <a:ext uri="{FF2B5EF4-FFF2-40B4-BE49-F238E27FC236}">
                <a16:creationId xmlns:a16="http://schemas.microsoft.com/office/drawing/2014/main" id="{C2F05651-390B-487D-B02C-A7A5D708FB81}"/>
              </a:ext>
            </a:extLst>
          </p:cNvPr>
          <p:cNvSpPr txBox="1"/>
          <p:nvPr/>
        </p:nvSpPr>
        <p:spPr>
          <a:xfrm>
            <a:off x="6664563" y="4104361"/>
            <a:ext cx="2262343" cy="276999"/>
          </a:xfrm>
          <a:prstGeom prst="rect">
            <a:avLst/>
          </a:prstGeom>
          <a:solidFill>
            <a:schemeClr val="bg1"/>
          </a:solidFill>
        </p:spPr>
        <p:txBody>
          <a:bodyPr wrap="square">
            <a:spAutoFit/>
          </a:bodyPr>
          <a:lstStyle/>
          <a:p>
            <a:r>
              <a:rPr lang="de-DE" sz="1200" dirty="0">
                <a:solidFill>
                  <a:schemeClr val="bg2">
                    <a:lumMod val="50000"/>
                  </a:schemeClr>
                </a:solidFill>
              </a:rPr>
              <a:t>90 min</a:t>
            </a:r>
            <a:endParaRPr lang="en-DE" sz="1200" dirty="0">
              <a:solidFill>
                <a:schemeClr val="bg2">
                  <a:lumMod val="50000"/>
                </a:schemeClr>
              </a:solidFill>
            </a:endParaRPr>
          </a:p>
        </p:txBody>
      </p:sp>
    </p:spTree>
    <p:extLst>
      <p:ext uri="{BB962C8B-B14F-4D97-AF65-F5344CB8AC3E}">
        <p14:creationId xmlns:p14="http://schemas.microsoft.com/office/powerpoint/2010/main" val="227026238"/>
      </p:ext>
    </p:extLst>
  </p:cSld>
  <p:clrMapOvr>
    <a:masterClrMapping/>
  </p:clrMapOvr>
  <p:transition spd="slow" advTm="2000">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1607</TotalTime>
  <Words>3657</Words>
  <Application>Microsoft Office PowerPoint</Application>
  <PresentationFormat>Widescreen</PresentationFormat>
  <Paragraphs>1042</Paragraphs>
  <Slides>37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Bell MT</vt:lpstr>
      <vt:lpstr>Calibri</vt:lpstr>
      <vt:lpstr>Calibri Light</vt:lpstr>
      <vt:lpstr>Google Sans</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Roger Samson</dc:creator>
  <cp:lastModifiedBy>Roger Samson</cp:lastModifiedBy>
  <cp:revision>125</cp:revision>
  <dcterms:created xsi:type="dcterms:W3CDTF">2024-11-24T16:12:47Z</dcterms:created>
  <dcterms:modified xsi:type="dcterms:W3CDTF">2024-11-27T14:03:38Z</dcterms:modified>
</cp:coreProperties>
</file>